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2"/>
    <p:sldId id="258" r:id="rId3"/>
  </p:sldIdLst>
  <p:sldSz cx="15125700" cy="10693400"/>
  <p:notesSz cx="9869488" cy="6735763"/>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A74AF"/>
    <a:srgbClr val="614D3F"/>
    <a:srgbClr val="0554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248" autoAdjust="0"/>
  </p:normalViewPr>
  <p:slideViewPr>
    <p:cSldViewPr>
      <p:cViewPr varScale="1">
        <p:scale>
          <a:sx n="69" d="100"/>
          <a:sy n="69" d="100"/>
        </p:scale>
        <p:origin x="1518" y="9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276514" cy="33813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5589800" y="0"/>
            <a:ext cx="4278101" cy="338138"/>
          </a:xfrm>
          <a:prstGeom prst="rect">
            <a:avLst/>
          </a:prstGeom>
        </p:spPr>
        <p:txBody>
          <a:bodyPr vert="horz" lIns="91440" tIns="45720" rIns="91440" bIns="45720" rtlCol="0"/>
          <a:lstStyle>
            <a:lvl1pPr algn="r">
              <a:defRPr sz="1200"/>
            </a:lvl1pPr>
          </a:lstStyle>
          <a:p>
            <a:fld id="{58DFD7BB-E96E-4561-A4F3-2FA2D1D7B863}" type="datetimeFigureOut">
              <a:rPr kumimoji="1" lang="ja-JP" altLang="en-US" smtClean="0"/>
              <a:t>2024/6/18</a:t>
            </a:fld>
            <a:endParaRPr kumimoji="1" lang="ja-JP" altLang="en-US"/>
          </a:p>
        </p:txBody>
      </p:sp>
      <p:sp>
        <p:nvSpPr>
          <p:cNvPr id="4" name="スライド イメージ プレースホルダー 3"/>
          <p:cNvSpPr>
            <a:spLocks noGrp="1" noRot="1" noChangeAspect="1"/>
          </p:cNvSpPr>
          <p:nvPr>
            <p:ph type="sldImg" idx="2"/>
          </p:nvPr>
        </p:nvSpPr>
        <p:spPr>
          <a:xfrm>
            <a:off x="3327400" y="841375"/>
            <a:ext cx="3216275" cy="22733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987743" y="3241678"/>
            <a:ext cx="7895590" cy="2652713"/>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6397625"/>
            <a:ext cx="4276514" cy="33813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589800" y="6397625"/>
            <a:ext cx="4278101" cy="338138"/>
          </a:xfrm>
          <a:prstGeom prst="rect">
            <a:avLst/>
          </a:prstGeom>
        </p:spPr>
        <p:txBody>
          <a:bodyPr vert="horz" lIns="91440" tIns="45720" rIns="91440" bIns="45720" rtlCol="0" anchor="b"/>
          <a:lstStyle>
            <a:lvl1pPr algn="r">
              <a:defRPr sz="1200"/>
            </a:lvl1pPr>
          </a:lstStyle>
          <a:p>
            <a:fld id="{92FA34F6-B2EF-4534-93BB-F3C9322E287E}" type="slidenum">
              <a:rPr kumimoji="1" lang="ja-JP" altLang="en-US" smtClean="0"/>
              <a:t>‹#›</a:t>
            </a:fld>
            <a:endParaRPr kumimoji="1" lang="ja-JP" altLang="en-US"/>
          </a:p>
        </p:txBody>
      </p:sp>
    </p:spTree>
    <p:extLst>
      <p:ext uri="{BB962C8B-B14F-4D97-AF65-F5344CB8AC3E}">
        <p14:creationId xmlns:p14="http://schemas.microsoft.com/office/powerpoint/2010/main" val="49186122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2FA34F6-B2EF-4534-93BB-F3C9322E287E}" type="slidenum">
              <a:rPr kumimoji="1" lang="ja-JP" altLang="en-US" smtClean="0"/>
              <a:t>1</a:t>
            </a:fld>
            <a:endParaRPr kumimoji="1" lang="ja-JP" altLang="en-US"/>
          </a:p>
        </p:txBody>
      </p:sp>
    </p:spTree>
    <p:extLst>
      <p:ext uri="{BB962C8B-B14F-4D97-AF65-F5344CB8AC3E}">
        <p14:creationId xmlns:p14="http://schemas.microsoft.com/office/powerpoint/2010/main" val="26007674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134427" y="3314954"/>
            <a:ext cx="12856845" cy="2245614"/>
          </a:xfrm>
          <a:prstGeom prst="rect">
            <a:avLst/>
          </a:prstGeom>
        </p:spPr>
        <p:txBody>
          <a:bodyPr wrap="square" lIns="0" tIns="0" rIns="0" bIns="0">
            <a:spAutoFit/>
          </a:bodyPr>
          <a:lstStyle>
            <a:lvl1pPr>
              <a:defRPr sz="3200" b="1" i="0">
                <a:solidFill>
                  <a:srgbClr val="EA5514"/>
                </a:solidFill>
                <a:latin typeface="Microsoft JhengHei"/>
                <a:cs typeface="Microsoft JhengHei"/>
              </a:defRPr>
            </a:lvl1pPr>
          </a:lstStyle>
          <a:p>
            <a:endParaRPr/>
          </a:p>
        </p:txBody>
      </p:sp>
      <p:sp>
        <p:nvSpPr>
          <p:cNvPr id="3" name="Holder 3"/>
          <p:cNvSpPr>
            <a:spLocks noGrp="1"/>
          </p:cNvSpPr>
          <p:nvPr>
            <p:ph type="subTitle" idx="4"/>
          </p:nvPr>
        </p:nvSpPr>
        <p:spPr>
          <a:xfrm>
            <a:off x="2268855" y="5988304"/>
            <a:ext cx="10587990"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6/18/2024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287997" y="7344029"/>
            <a:ext cx="2268220" cy="2844165"/>
          </a:xfrm>
          <a:custGeom>
            <a:avLst/>
            <a:gdLst/>
            <a:ahLst/>
            <a:cxnLst/>
            <a:rect l="l" t="t" r="r" b="b"/>
            <a:pathLst>
              <a:path w="2268220" h="2844165">
                <a:moveTo>
                  <a:pt x="2268004" y="0"/>
                </a:moveTo>
                <a:lnTo>
                  <a:pt x="0" y="0"/>
                </a:lnTo>
                <a:lnTo>
                  <a:pt x="0" y="2844012"/>
                </a:lnTo>
                <a:lnTo>
                  <a:pt x="2268004" y="2844012"/>
                </a:lnTo>
                <a:lnTo>
                  <a:pt x="2268004" y="0"/>
                </a:lnTo>
                <a:close/>
              </a:path>
            </a:pathLst>
          </a:custGeom>
          <a:solidFill>
            <a:srgbClr val="DDDDDD"/>
          </a:solidFill>
        </p:spPr>
        <p:txBody>
          <a:bodyPr wrap="square" lIns="0" tIns="0" rIns="0" bIns="0" rtlCol="0"/>
          <a:lstStyle/>
          <a:p>
            <a:endParaRPr/>
          </a:p>
        </p:txBody>
      </p:sp>
      <p:sp>
        <p:nvSpPr>
          <p:cNvPr id="17" name="bg object 17"/>
          <p:cNvSpPr/>
          <p:nvPr/>
        </p:nvSpPr>
        <p:spPr>
          <a:xfrm>
            <a:off x="252006" y="7308037"/>
            <a:ext cx="2304415" cy="2952115"/>
          </a:xfrm>
          <a:custGeom>
            <a:avLst/>
            <a:gdLst/>
            <a:ahLst/>
            <a:cxnLst/>
            <a:rect l="l" t="t" r="r" b="b"/>
            <a:pathLst>
              <a:path w="2304415" h="2952115">
                <a:moveTo>
                  <a:pt x="2303995" y="0"/>
                </a:moveTo>
                <a:lnTo>
                  <a:pt x="0" y="0"/>
                </a:lnTo>
                <a:lnTo>
                  <a:pt x="0" y="2952000"/>
                </a:lnTo>
                <a:lnTo>
                  <a:pt x="2303995" y="2952000"/>
                </a:lnTo>
                <a:lnTo>
                  <a:pt x="2303995" y="0"/>
                </a:lnTo>
                <a:close/>
              </a:path>
            </a:pathLst>
          </a:custGeom>
          <a:solidFill>
            <a:srgbClr val="FFFFFF">
              <a:alpha val="9999"/>
            </a:srgbClr>
          </a:solidFill>
        </p:spPr>
        <p:txBody>
          <a:bodyPr wrap="square" lIns="0" tIns="0" rIns="0" bIns="0" rtlCol="0"/>
          <a:lstStyle/>
          <a:p>
            <a:endParaRPr/>
          </a:p>
        </p:txBody>
      </p:sp>
      <p:sp>
        <p:nvSpPr>
          <p:cNvPr id="18" name="bg object 18"/>
          <p:cNvSpPr/>
          <p:nvPr/>
        </p:nvSpPr>
        <p:spPr>
          <a:xfrm>
            <a:off x="252006" y="7308037"/>
            <a:ext cx="2304415" cy="2952115"/>
          </a:xfrm>
          <a:custGeom>
            <a:avLst/>
            <a:gdLst/>
            <a:ahLst/>
            <a:cxnLst/>
            <a:rect l="l" t="t" r="r" b="b"/>
            <a:pathLst>
              <a:path w="2304415" h="2952115">
                <a:moveTo>
                  <a:pt x="2303995" y="2952000"/>
                </a:moveTo>
                <a:lnTo>
                  <a:pt x="0" y="2952000"/>
                </a:lnTo>
                <a:lnTo>
                  <a:pt x="0" y="0"/>
                </a:lnTo>
                <a:lnTo>
                  <a:pt x="2303995" y="0"/>
                </a:lnTo>
                <a:lnTo>
                  <a:pt x="2303995" y="2952000"/>
                </a:lnTo>
                <a:close/>
              </a:path>
            </a:pathLst>
          </a:custGeom>
          <a:ln w="12700">
            <a:solidFill>
              <a:srgbClr val="00923A"/>
            </a:solidFill>
          </a:ln>
        </p:spPr>
        <p:txBody>
          <a:bodyPr wrap="square" lIns="0" tIns="0" rIns="0" bIns="0" rtlCol="0"/>
          <a:lstStyle/>
          <a:p>
            <a:endParaRPr/>
          </a:p>
        </p:txBody>
      </p:sp>
      <p:sp>
        <p:nvSpPr>
          <p:cNvPr id="19" name="bg object 19"/>
          <p:cNvSpPr/>
          <p:nvPr/>
        </p:nvSpPr>
        <p:spPr>
          <a:xfrm>
            <a:off x="288010" y="7344042"/>
            <a:ext cx="2304415" cy="2880360"/>
          </a:xfrm>
          <a:custGeom>
            <a:avLst/>
            <a:gdLst/>
            <a:ahLst/>
            <a:cxnLst/>
            <a:rect l="l" t="t" r="r" b="b"/>
            <a:pathLst>
              <a:path w="2304415" h="2880359">
                <a:moveTo>
                  <a:pt x="2303995" y="0"/>
                </a:moveTo>
                <a:lnTo>
                  <a:pt x="0" y="0"/>
                </a:lnTo>
                <a:lnTo>
                  <a:pt x="0" y="2879991"/>
                </a:lnTo>
                <a:lnTo>
                  <a:pt x="2303995" y="2879991"/>
                </a:lnTo>
                <a:lnTo>
                  <a:pt x="2303995" y="0"/>
                </a:lnTo>
                <a:close/>
              </a:path>
            </a:pathLst>
          </a:custGeom>
          <a:solidFill>
            <a:srgbClr val="FFFFFF">
              <a:alpha val="9999"/>
            </a:srgbClr>
          </a:solidFill>
        </p:spPr>
        <p:txBody>
          <a:bodyPr wrap="square" lIns="0" tIns="0" rIns="0" bIns="0" rtlCol="0"/>
          <a:lstStyle/>
          <a:p>
            <a:endParaRPr/>
          </a:p>
        </p:txBody>
      </p:sp>
      <p:sp>
        <p:nvSpPr>
          <p:cNvPr id="20" name="bg object 20"/>
          <p:cNvSpPr/>
          <p:nvPr/>
        </p:nvSpPr>
        <p:spPr>
          <a:xfrm>
            <a:off x="288010" y="7344042"/>
            <a:ext cx="2304415" cy="2880360"/>
          </a:xfrm>
          <a:custGeom>
            <a:avLst/>
            <a:gdLst/>
            <a:ahLst/>
            <a:cxnLst/>
            <a:rect l="l" t="t" r="r" b="b"/>
            <a:pathLst>
              <a:path w="2304415" h="2880359">
                <a:moveTo>
                  <a:pt x="2303995" y="2879991"/>
                </a:moveTo>
                <a:lnTo>
                  <a:pt x="0" y="2879991"/>
                </a:lnTo>
                <a:lnTo>
                  <a:pt x="0" y="0"/>
                </a:lnTo>
                <a:lnTo>
                  <a:pt x="2303995" y="0"/>
                </a:lnTo>
                <a:lnTo>
                  <a:pt x="2303995" y="2879991"/>
                </a:lnTo>
                <a:close/>
              </a:path>
            </a:pathLst>
          </a:custGeom>
          <a:ln w="12699">
            <a:solidFill>
              <a:srgbClr val="076EB8"/>
            </a:solidFill>
          </a:ln>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200" b="1" i="0">
                <a:solidFill>
                  <a:srgbClr val="EA5514"/>
                </a:solidFill>
                <a:latin typeface="Microsoft JhengHei"/>
                <a:cs typeface="Microsoft JhengHei"/>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6/18/2024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EA5514"/>
                </a:solidFill>
                <a:latin typeface="Microsoft JhengHei"/>
                <a:cs typeface="Microsoft JhengHei"/>
              </a:defRPr>
            </a:lvl1pPr>
          </a:lstStyle>
          <a:p>
            <a:endParaRPr/>
          </a:p>
        </p:txBody>
      </p:sp>
      <p:sp>
        <p:nvSpPr>
          <p:cNvPr id="3" name="Holder 3"/>
          <p:cNvSpPr>
            <a:spLocks noGrp="1"/>
          </p:cNvSpPr>
          <p:nvPr>
            <p:ph sz="half" idx="2"/>
          </p:nvPr>
        </p:nvSpPr>
        <p:spPr>
          <a:xfrm>
            <a:off x="756285" y="2459482"/>
            <a:ext cx="657967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7789735" y="2459482"/>
            <a:ext cx="657967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6/18/2024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EA5514"/>
                </a:solidFill>
                <a:latin typeface="Microsoft JhengHei"/>
                <a:cs typeface="Microsoft JhengHe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6/18/2024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9108008"/>
            <a:ext cx="7560309" cy="504190"/>
          </a:xfrm>
          <a:custGeom>
            <a:avLst/>
            <a:gdLst/>
            <a:ahLst/>
            <a:cxnLst/>
            <a:rect l="l" t="t" r="r" b="b"/>
            <a:pathLst>
              <a:path w="7560309" h="504190">
                <a:moveTo>
                  <a:pt x="7560005" y="0"/>
                </a:moveTo>
                <a:lnTo>
                  <a:pt x="0" y="0"/>
                </a:lnTo>
                <a:lnTo>
                  <a:pt x="0" y="504012"/>
                </a:lnTo>
                <a:lnTo>
                  <a:pt x="7560005" y="504012"/>
                </a:lnTo>
                <a:lnTo>
                  <a:pt x="7560005" y="0"/>
                </a:lnTo>
                <a:close/>
              </a:path>
            </a:pathLst>
          </a:custGeom>
          <a:solidFill>
            <a:srgbClr val="614D3F"/>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6/18/2024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7388349" y="143958"/>
            <a:ext cx="2209800" cy="513080"/>
          </a:xfrm>
          <a:prstGeom prst="rect">
            <a:avLst/>
          </a:prstGeom>
        </p:spPr>
        <p:txBody>
          <a:bodyPr wrap="square" lIns="0" tIns="0" rIns="0" bIns="0">
            <a:spAutoFit/>
          </a:bodyPr>
          <a:lstStyle>
            <a:lvl1pPr>
              <a:defRPr sz="3200" b="1" i="0">
                <a:solidFill>
                  <a:srgbClr val="EA5514"/>
                </a:solidFill>
                <a:latin typeface="Microsoft JhengHei"/>
                <a:cs typeface="Microsoft JhengHei"/>
              </a:defRPr>
            </a:lvl1pPr>
          </a:lstStyle>
          <a:p>
            <a:endParaRPr/>
          </a:p>
        </p:txBody>
      </p:sp>
      <p:sp>
        <p:nvSpPr>
          <p:cNvPr id="3" name="Holder 3"/>
          <p:cNvSpPr>
            <a:spLocks noGrp="1"/>
          </p:cNvSpPr>
          <p:nvPr>
            <p:ph type="body" idx="1"/>
          </p:nvPr>
        </p:nvSpPr>
        <p:spPr>
          <a:xfrm>
            <a:off x="756285" y="2459482"/>
            <a:ext cx="13613130"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5142738" y="9944862"/>
            <a:ext cx="4840224" cy="53467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756285" y="9944862"/>
            <a:ext cx="3478911"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6/18/2024</a:t>
            </a:fld>
            <a:endParaRPr lang="en-US"/>
          </a:p>
        </p:txBody>
      </p:sp>
      <p:sp>
        <p:nvSpPr>
          <p:cNvPr id="6" name="Holder 6"/>
          <p:cNvSpPr>
            <a:spLocks noGrp="1"/>
          </p:cNvSpPr>
          <p:nvPr>
            <p:ph type="sldNum" sz="quarter" idx="7"/>
          </p:nvPr>
        </p:nvSpPr>
        <p:spPr>
          <a:xfrm>
            <a:off x="10890504" y="9944862"/>
            <a:ext cx="3478911"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9.png"/><Relationship Id="rId18" Type="http://schemas.openxmlformats.org/officeDocument/2006/relationships/image" Target="../media/image14.png"/><Relationship Id="rId3" Type="http://schemas.openxmlformats.org/officeDocument/2006/relationships/image" Target="../media/image1.jpeg"/><Relationship Id="rId7" Type="http://schemas.openxmlformats.org/officeDocument/2006/relationships/image" Target="../media/image5.jpeg"/><Relationship Id="rId12" Type="http://schemas.openxmlformats.org/officeDocument/2006/relationships/image" Target="../media/image8.png"/><Relationship Id="rId17" Type="http://schemas.openxmlformats.org/officeDocument/2006/relationships/image" Target="../media/image13.png"/><Relationship Id="rId2" Type="http://schemas.openxmlformats.org/officeDocument/2006/relationships/notesSlide" Target="../notesSlides/notesSlide1.xml"/><Relationship Id="rId16" Type="http://schemas.openxmlformats.org/officeDocument/2006/relationships/image" Target="../media/image12.png"/><Relationship Id="rId1" Type="http://schemas.openxmlformats.org/officeDocument/2006/relationships/slideLayout" Target="../slideLayouts/slideLayout5.xml"/><Relationship Id="rId6" Type="http://schemas.openxmlformats.org/officeDocument/2006/relationships/image" Target="../media/image4.jpeg"/><Relationship Id="rId11" Type="http://schemas.openxmlformats.org/officeDocument/2006/relationships/image" Target="../media/image7.png"/><Relationship Id="rId5" Type="http://schemas.openxmlformats.org/officeDocument/2006/relationships/image" Target="../media/image3.jpeg"/><Relationship Id="rId15" Type="http://schemas.openxmlformats.org/officeDocument/2006/relationships/image" Target="../media/image11.png"/><Relationship Id="rId10" Type="http://schemas.openxmlformats.org/officeDocument/2006/relationships/hyperlink" Target="http://www.cst-fukui.net/" TargetMode="External"/><Relationship Id="rId19" Type="http://schemas.openxmlformats.org/officeDocument/2006/relationships/image" Target="../media/image15.png"/><Relationship Id="rId4" Type="http://schemas.openxmlformats.org/officeDocument/2006/relationships/image" Target="../media/image2.jpeg"/><Relationship Id="rId9" Type="http://schemas.openxmlformats.org/officeDocument/2006/relationships/hyperlink" Target="mailto:cstfukui@f-edu.u-fukui.ac.jp" TargetMode="External"/><Relationship Id="rId14" Type="http://schemas.openxmlformats.org/officeDocument/2006/relationships/image" Target="../media/image10.png"/></Relationships>
</file>

<file path=ppt/slides/_rels/slide2.xml.rels><?xml version="1.0" encoding="UTF-8" standalone="yes"?>
<Relationships xmlns="http://schemas.openxmlformats.org/package/2006/relationships"><Relationship Id="rId13" Type="http://schemas.openxmlformats.org/officeDocument/2006/relationships/image" Target="../media/image27.png"/><Relationship Id="rId18" Type="http://schemas.openxmlformats.org/officeDocument/2006/relationships/image" Target="../media/image32.png"/><Relationship Id="rId26" Type="http://schemas.openxmlformats.org/officeDocument/2006/relationships/image" Target="../media/image40.png"/><Relationship Id="rId39" Type="http://schemas.openxmlformats.org/officeDocument/2006/relationships/image" Target="../media/image53.png"/><Relationship Id="rId21" Type="http://schemas.openxmlformats.org/officeDocument/2006/relationships/image" Target="../media/image35.png"/><Relationship Id="rId34" Type="http://schemas.openxmlformats.org/officeDocument/2006/relationships/image" Target="../media/image48.png"/><Relationship Id="rId42" Type="http://schemas.openxmlformats.org/officeDocument/2006/relationships/image" Target="../media/image56.png"/><Relationship Id="rId47" Type="http://schemas.openxmlformats.org/officeDocument/2006/relationships/image" Target="../media/image61.png"/><Relationship Id="rId50" Type="http://schemas.openxmlformats.org/officeDocument/2006/relationships/image" Target="../media/image64.png"/><Relationship Id="rId55" Type="http://schemas.openxmlformats.org/officeDocument/2006/relationships/image" Target="../media/image69.png"/><Relationship Id="rId63" Type="http://schemas.openxmlformats.org/officeDocument/2006/relationships/image" Target="../media/image77.png"/><Relationship Id="rId68" Type="http://schemas.openxmlformats.org/officeDocument/2006/relationships/image" Target="../media/image82.jpg"/><Relationship Id="rId76" Type="http://schemas.openxmlformats.org/officeDocument/2006/relationships/image" Target="../media/image90.jpeg"/><Relationship Id="rId7" Type="http://schemas.openxmlformats.org/officeDocument/2006/relationships/image" Target="../media/image21.png"/><Relationship Id="rId71" Type="http://schemas.openxmlformats.org/officeDocument/2006/relationships/image" Target="../media/image85.jpg"/><Relationship Id="rId2" Type="http://schemas.openxmlformats.org/officeDocument/2006/relationships/image" Target="../media/image16.png"/><Relationship Id="rId16" Type="http://schemas.openxmlformats.org/officeDocument/2006/relationships/image" Target="../media/image30.png"/><Relationship Id="rId29" Type="http://schemas.openxmlformats.org/officeDocument/2006/relationships/image" Target="../media/image43.png"/><Relationship Id="rId11" Type="http://schemas.openxmlformats.org/officeDocument/2006/relationships/image" Target="../media/image25.png"/><Relationship Id="rId24" Type="http://schemas.openxmlformats.org/officeDocument/2006/relationships/image" Target="../media/image38.png"/><Relationship Id="rId32" Type="http://schemas.openxmlformats.org/officeDocument/2006/relationships/image" Target="../media/image46.png"/><Relationship Id="rId37" Type="http://schemas.openxmlformats.org/officeDocument/2006/relationships/image" Target="../media/image51.png"/><Relationship Id="rId40" Type="http://schemas.openxmlformats.org/officeDocument/2006/relationships/image" Target="../media/image54.png"/><Relationship Id="rId45" Type="http://schemas.openxmlformats.org/officeDocument/2006/relationships/image" Target="../media/image59.png"/><Relationship Id="rId53" Type="http://schemas.openxmlformats.org/officeDocument/2006/relationships/image" Target="../media/image67.png"/><Relationship Id="rId58" Type="http://schemas.openxmlformats.org/officeDocument/2006/relationships/image" Target="../media/image72.png"/><Relationship Id="rId66" Type="http://schemas.openxmlformats.org/officeDocument/2006/relationships/image" Target="../media/image80.jpg"/><Relationship Id="rId74" Type="http://schemas.openxmlformats.org/officeDocument/2006/relationships/image" Target="../media/image88.png"/><Relationship Id="rId5" Type="http://schemas.openxmlformats.org/officeDocument/2006/relationships/image" Target="../media/image19.png"/><Relationship Id="rId15" Type="http://schemas.openxmlformats.org/officeDocument/2006/relationships/image" Target="../media/image29.png"/><Relationship Id="rId23" Type="http://schemas.openxmlformats.org/officeDocument/2006/relationships/image" Target="../media/image37.png"/><Relationship Id="rId28" Type="http://schemas.openxmlformats.org/officeDocument/2006/relationships/image" Target="../media/image42.png"/><Relationship Id="rId36" Type="http://schemas.openxmlformats.org/officeDocument/2006/relationships/image" Target="../media/image50.png"/><Relationship Id="rId49" Type="http://schemas.openxmlformats.org/officeDocument/2006/relationships/image" Target="../media/image63.png"/><Relationship Id="rId57" Type="http://schemas.openxmlformats.org/officeDocument/2006/relationships/image" Target="../media/image71.png"/><Relationship Id="rId61" Type="http://schemas.openxmlformats.org/officeDocument/2006/relationships/image" Target="../media/image75.png"/><Relationship Id="rId10" Type="http://schemas.openxmlformats.org/officeDocument/2006/relationships/image" Target="../media/image24.png"/><Relationship Id="rId19" Type="http://schemas.openxmlformats.org/officeDocument/2006/relationships/image" Target="../media/image33.png"/><Relationship Id="rId31" Type="http://schemas.openxmlformats.org/officeDocument/2006/relationships/image" Target="../media/image45.png"/><Relationship Id="rId44" Type="http://schemas.openxmlformats.org/officeDocument/2006/relationships/image" Target="../media/image58.png"/><Relationship Id="rId52" Type="http://schemas.openxmlformats.org/officeDocument/2006/relationships/image" Target="../media/image66.png"/><Relationship Id="rId60" Type="http://schemas.openxmlformats.org/officeDocument/2006/relationships/image" Target="../media/image74.png"/><Relationship Id="rId65" Type="http://schemas.openxmlformats.org/officeDocument/2006/relationships/image" Target="../media/image79.jpg"/><Relationship Id="rId73" Type="http://schemas.openxmlformats.org/officeDocument/2006/relationships/image" Target="../media/image87.jpg"/><Relationship Id="rId78" Type="http://schemas.openxmlformats.org/officeDocument/2006/relationships/image" Target="../media/image92.jpeg"/><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media/image28.png"/><Relationship Id="rId22" Type="http://schemas.openxmlformats.org/officeDocument/2006/relationships/image" Target="../media/image36.png"/><Relationship Id="rId27" Type="http://schemas.openxmlformats.org/officeDocument/2006/relationships/image" Target="../media/image41.png"/><Relationship Id="rId30" Type="http://schemas.openxmlformats.org/officeDocument/2006/relationships/image" Target="../media/image44.png"/><Relationship Id="rId35" Type="http://schemas.openxmlformats.org/officeDocument/2006/relationships/image" Target="../media/image49.png"/><Relationship Id="rId43" Type="http://schemas.openxmlformats.org/officeDocument/2006/relationships/image" Target="../media/image57.png"/><Relationship Id="rId48" Type="http://schemas.openxmlformats.org/officeDocument/2006/relationships/image" Target="../media/image62.png"/><Relationship Id="rId56" Type="http://schemas.openxmlformats.org/officeDocument/2006/relationships/image" Target="../media/image70.png"/><Relationship Id="rId64" Type="http://schemas.openxmlformats.org/officeDocument/2006/relationships/image" Target="../media/image78.png"/><Relationship Id="rId69" Type="http://schemas.openxmlformats.org/officeDocument/2006/relationships/image" Target="../media/image83.jpg"/><Relationship Id="rId77" Type="http://schemas.openxmlformats.org/officeDocument/2006/relationships/image" Target="../media/image91.jpeg"/><Relationship Id="rId8" Type="http://schemas.openxmlformats.org/officeDocument/2006/relationships/image" Target="../media/image22.png"/><Relationship Id="rId51" Type="http://schemas.openxmlformats.org/officeDocument/2006/relationships/image" Target="../media/image65.png"/><Relationship Id="rId72" Type="http://schemas.openxmlformats.org/officeDocument/2006/relationships/image" Target="../media/image86.png"/><Relationship Id="rId3" Type="http://schemas.openxmlformats.org/officeDocument/2006/relationships/image" Target="../media/image17.png"/><Relationship Id="rId12" Type="http://schemas.openxmlformats.org/officeDocument/2006/relationships/image" Target="../media/image26.png"/><Relationship Id="rId17" Type="http://schemas.openxmlformats.org/officeDocument/2006/relationships/image" Target="../media/image31.png"/><Relationship Id="rId25" Type="http://schemas.openxmlformats.org/officeDocument/2006/relationships/image" Target="../media/image39.png"/><Relationship Id="rId33" Type="http://schemas.openxmlformats.org/officeDocument/2006/relationships/image" Target="../media/image47.png"/><Relationship Id="rId38" Type="http://schemas.openxmlformats.org/officeDocument/2006/relationships/image" Target="../media/image52.png"/><Relationship Id="rId46" Type="http://schemas.openxmlformats.org/officeDocument/2006/relationships/image" Target="../media/image60.png"/><Relationship Id="rId59" Type="http://schemas.openxmlformats.org/officeDocument/2006/relationships/image" Target="../media/image73.png"/><Relationship Id="rId67" Type="http://schemas.openxmlformats.org/officeDocument/2006/relationships/image" Target="../media/image81.jpg"/><Relationship Id="rId20" Type="http://schemas.openxmlformats.org/officeDocument/2006/relationships/image" Target="../media/image34.png"/><Relationship Id="rId41" Type="http://schemas.openxmlformats.org/officeDocument/2006/relationships/image" Target="../media/image55.png"/><Relationship Id="rId54" Type="http://schemas.openxmlformats.org/officeDocument/2006/relationships/image" Target="../media/image68.png"/><Relationship Id="rId62" Type="http://schemas.openxmlformats.org/officeDocument/2006/relationships/image" Target="../media/image76.png"/><Relationship Id="rId70" Type="http://schemas.openxmlformats.org/officeDocument/2006/relationships/image" Target="../media/image84.png"/><Relationship Id="rId75" Type="http://schemas.openxmlformats.org/officeDocument/2006/relationships/image" Target="../media/image89.png"/><Relationship Id="rId1" Type="http://schemas.openxmlformats.org/officeDocument/2006/relationships/slideLayout" Target="../slideLayouts/slideLayout2.xml"/><Relationship Id="rId6"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図 5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5951" y="7500450"/>
            <a:ext cx="2567818" cy="1925863"/>
          </a:xfrm>
          <a:prstGeom prst="rect">
            <a:avLst/>
          </a:prstGeom>
        </p:spPr>
      </p:pic>
      <p:pic>
        <p:nvPicPr>
          <p:cNvPr id="22" name="図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73714" y="7571344"/>
            <a:ext cx="2090805" cy="1899649"/>
          </a:xfrm>
          <a:prstGeom prst="rect">
            <a:avLst/>
          </a:prstGeom>
        </p:spPr>
      </p:pic>
      <p:pic>
        <p:nvPicPr>
          <p:cNvPr id="52" name="図 5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965091" y="7550193"/>
            <a:ext cx="2136331" cy="1909767"/>
          </a:xfrm>
          <a:prstGeom prst="rect">
            <a:avLst/>
          </a:prstGeom>
        </p:spPr>
      </p:pic>
      <p:pic>
        <p:nvPicPr>
          <p:cNvPr id="51" name="図 5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056881" y="7556758"/>
            <a:ext cx="1998195" cy="1896246"/>
          </a:xfrm>
          <a:prstGeom prst="rect">
            <a:avLst/>
          </a:prstGeom>
        </p:spPr>
      </p:pic>
      <p:pic>
        <p:nvPicPr>
          <p:cNvPr id="45" name="図 4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49039" y="3708165"/>
            <a:ext cx="3861094" cy="3861094"/>
          </a:xfrm>
          <a:prstGeom prst="rect">
            <a:avLst/>
          </a:prstGeom>
        </p:spPr>
      </p:pic>
      <p:pic>
        <p:nvPicPr>
          <p:cNvPr id="44" name="図 4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255441" y="-1"/>
            <a:ext cx="3865548" cy="3764107"/>
          </a:xfrm>
          <a:prstGeom prst="rect">
            <a:avLst/>
          </a:prstGeom>
        </p:spPr>
      </p:pic>
      <p:sp>
        <p:nvSpPr>
          <p:cNvPr id="91" name="object 41"/>
          <p:cNvSpPr txBox="1"/>
          <p:nvPr/>
        </p:nvSpPr>
        <p:spPr>
          <a:xfrm>
            <a:off x="-19107" y="9227956"/>
            <a:ext cx="7560309" cy="417743"/>
          </a:xfrm>
          <a:prstGeom prst="rect">
            <a:avLst/>
          </a:prstGeom>
          <a:solidFill>
            <a:schemeClr val="bg1"/>
          </a:solidFill>
        </p:spPr>
        <p:txBody>
          <a:bodyPr vert="horz" wrap="square" lIns="0" tIns="0" rIns="0" bIns="0" rtlCol="0">
            <a:spAutoFit/>
          </a:bodyPr>
          <a:lstStyle/>
          <a:p>
            <a:pPr marL="107950">
              <a:lnSpc>
                <a:spcPts val="3820"/>
              </a:lnSpc>
            </a:pPr>
            <a:endParaRPr sz="1800" dirty="0">
              <a:latin typeface="Yu Gothic UI"/>
              <a:cs typeface="Yu Gothic UI"/>
            </a:endParaRPr>
          </a:p>
        </p:txBody>
      </p:sp>
      <p:sp>
        <p:nvSpPr>
          <p:cNvPr id="2" name="object 2"/>
          <p:cNvSpPr txBox="1"/>
          <p:nvPr/>
        </p:nvSpPr>
        <p:spPr>
          <a:xfrm>
            <a:off x="84803" y="9374362"/>
            <a:ext cx="3148330" cy="360680"/>
          </a:xfrm>
          <a:prstGeom prst="rect">
            <a:avLst/>
          </a:prstGeom>
        </p:spPr>
        <p:txBody>
          <a:bodyPr vert="horz" wrap="square" lIns="0" tIns="12700" rIns="0" bIns="0" rtlCol="0">
            <a:spAutoFit/>
          </a:bodyPr>
          <a:lstStyle/>
          <a:p>
            <a:pPr marL="12700">
              <a:lnSpc>
                <a:spcPct val="100000"/>
              </a:lnSpc>
              <a:spcBef>
                <a:spcPts val="100"/>
              </a:spcBef>
            </a:pPr>
            <a:r>
              <a:rPr sz="2200" spc="-15" dirty="0">
                <a:solidFill>
                  <a:srgbClr val="221815"/>
                </a:solidFill>
                <a:latin typeface="Yu Gothic UI" panose="020B0500000000000000" pitchFamily="50" charset="-128"/>
                <a:ea typeface="Yu Gothic UI" panose="020B0500000000000000" pitchFamily="50" charset="-128"/>
                <a:cs typeface="Microsoft JhengHei"/>
              </a:rPr>
              <a:t>福井 </a:t>
            </a:r>
            <a:r>
              <a:rPr sz="2200" spc="-70" dirty="0">
                <a:solidFill>
                  <a:srgbClr val="221815"/>
                </a:solidFill>
                <a:latin typeface="Yu Gothic UI" panose="020B0500000000000000" pitchFamily="50" charset="-128"/>
                <a:ea typeface="Yu Gothic UI" panose="020B0500000000000000" pitchFamily="50" charset="-128"/>
                <a:cs typeface="Microsoft JhengHei"/>
              </a:rPr>
              <a:t>CST</a:t>
            </a:r>
            <a:r>
              <a:rPr sz="2200" spc="-20" dirty="0">
                <a:solidFill>
                  <a:srgbClr val="221815"/>
                </a:solidFill>
                <a:latin typeface="Yu Gothic UI" panose="020B0500000000000000" pitchFamily="50" charset="-128"/>
                <a:ea typeface="Yu Gothic UI" panose="020B0500000000000000" pitchFamily="50" charset="-128"/>
                <a:cs typeface="Microsoft JhengHei"/>
              </a:rPr>
              <a:t> 企画運営事務局</a:t>
            </a:r>
            <a:endParaRPr sz="2200" dirty="0">
              <a:latin typeface="Yu Gothic UI" panose="020B0500000000000000" pitchFamily="50" charset="-128"/>
              <a:ea typeface="Yu Gothic UI" panose="020B0500000000000000" pitchFamily="50" charset="-128"/>
              <a:cs typeface="Microsoft JhengHei"/>
            </a:endParaRPr>
          </a:p>
        </p:txBody>
      </p:sp>
      <p:sp>
        <p:nvSpPr>
          <p:cNvPr id="4" name="object 4"/>
          <p:cNvSpPr txBox="1"/>
          <p:nvPr/>
        </p:nvSpPr>
        <p:spPr>
          <a:xfrm>
            <a:off x="3234555" y="9933371"/>
            <a:ext cx="414655" cy="457834"/>
          </a:xfrm>
          <a:prstGeom prst="rect">
            <a:avLst/>
          </a:prstGeom>
        </p:spPr>
        <p:txBody>
          <a:bodyPr vert="horz" wrap="square" lIns="0" tIns="12700" rIns="0" bIns="0" rtlCol="0">
            <a:spAutoFit/>
          </a:bodyPr>
          <a:lstStyle/>
          <a:p>
            <a:pPr marL="111760" marR="5080" indent="-99695">
              <a:lnSpc>
                <a:spcPct val="128800"/>
              </a:lnSpc>
              <a:spcBef>
                <a:spcPts val="100"/>
              </a:spcBef>
            </a:pPr>
            <a:r>
              <a:rPr sz="1100" spc="-45" dirty="0">
                <a:solidFill>
                  <a:srgbClr val="221815"/>
                </a:solidFill>
                <a:latin typeface="Microsoft JhengHei"/>
                <a:cs typeface="Microsoft JhengHei"/>
              </a:rPr>
              <a:t>E-</a:t>
            </a:r>
            <a:r>
              <a:rPr sz="1100" spc="-40" dirty="0">
                <a:solidFill>
                  <a:srgbClr val="221815"/>
                </a:solidFill>
                <a:latin typeface="Microsoft JhengHei"/>
                <a:cs typeface="Microsoft JhengHei"/>
              </a:rPr>
              <a:t>mail </a:t>
            </a:r>
            <a:r>
              <a:rPr sz="1100" spc="-65" dirty="0">
                <a:solidFill>
                  <a:srgbClr val="221815"/>
                </a:solidFill>
                <a:latin typeface="Microsoft JhengHei"/>
                <a:cs typeface="Microsoft JhengHei"/>
              </a:rPr>
              <a:t>Web</a:t>
            </a:r>
            <a:endParaRPr sz="1100" dirty="0">
              <a:latin typeface="Microsoft JhengHei"/>
              <a:cs typeface="Microsoft JhengHei"/>
            </a:endParaRPr>
          </a:p>
        </p:txBody>
      </p:sp>
      <p:sp>
        <p:nvSpPr>
          <p:cNvPr id="5" name="object 5"/>
          <p:cNvSpPr txBox="1"/>
          <p:nvPr/>
        </p:nvSpPr>
        <p:spPr>
          <a:xfrm>
            <a:off x="269143" y="9933371"/>
            <a:ext cx="751840" cy="457834"/>
          </a:xfrm>
          <a:prstGeom prst="rect">
            <a:avLst/>
          </a:prstGeom>
        </p:spPr>
        <p:txBody>
          <a:bodyPr vert="horz" wrap="square" lIns="0" tIns="60960" rIns="0" bIns="0" rtlCol="0">
            <a:spAutoFit/>
          </a:bodyPr>
          <a:lstStyle/>
          <a:p>
            <a:pPr marL="12700">
              <a:lnSpc>
                <a:spcPct val="100000"/>
              </a:lnSpc>
              <a:spcBef>
                <a:spcPts val="480"/>
              </a:spcBef>
            </a:pPr>
            <a:r>
              <a:rPr sz="1100" spc="-75" dirty="0">
                <a:solidFill>
                  <a:srgbClr val="221815"/>
                </a:solidFill>
                <a:latin typeface="Yu Gothic UI" panose="020B0500000000000000" pitchFamily="50" charset="-128"/>
                <a:ea typeface="Yu Gothic UI" panose="020B0500000000000000" pitchFamily="50" charset="-128"/>
                <a:cs typeface="Microsoft JhengHei"/>
              </a:rPr>
              <a:t>〒</a:t>
            </a:r>
            <a:r>
              <a:rPr sz="1100" spc="-45" dirty="0">
                <a:solidFill>
                  <a:srgbClr val="221815"/>
                </a:solidFill>
                <a:latin typeface="Yu Gothic UI" panose="020B0500000000000000" pitchFamily="50" charset="-128"/>
                <a:ea typeface="Yu Gothic UI" panose="020B0500000000000000" pitchFamily="50" charset="-128"/>
                <a:cs typeface="Microsoft JhengHei"/>
              </a:rPr>
              <a:t>910-</a:t>
            </a:r>
            <a:r>
              <a:rPr sz="1100" spc="-20" dirty="0">
                <a:solidFill>
                  <a:srgbClr val="221815"/>
                </a:solidFill>
                <a:latin typeface="Yu Gothic UI" panose="020B0500000000000000" pitchFamily="50" charset="-128"/>
                <a:ea typeface="Yu Gothic UI" panose="020B0500000000000000" pitchFamily="50" charset="-128"/>
                <a:cs typeface="Microsoft JhengHei"/>
              </a:rPr>
              <a:t>8507</a:t>
            </a:r>
            <a:endParaRPr sz="1100" dirty="0">
              <a:latin typeface="Yu Gothic UI" panose="020B0500000000000000" pitchFamily="50" charset="-128"/>
              <a:ea typeface="Yu Gothic UI" panose="020B0500000000000000" pitchFamily="50" charset="-128"/>
              <a:cs typeface="Microsoft JhengHei"/>
            </a:endParaRPr>
          </a:p>
          <a:p>
            <a:pPr marL="196850">
              <a:lnSpc>
                <a:spcPct val="100000"/>
              </a:lnSpc>
              <a:spcBef>
                <a:spcPts val="380"/>
              </a:spcBef>
            </a:pPr>
            <a:r>
              <a:rPr sz="1100" spc="-10" dirty="0">
                <a:solidFill>
                  <a:srgbClr val="221815"/>
                </a:solidFill>
                <a:latin typeface="Yu Gothic UI" panose="020B0500000000000000" pitchFamily="50" charset="-128"/>
                <a:ea typeface="Yu Gothic UI" panose="020B0500000000000000" pitchFamily="50" charset="-128"/>
                <a:cs typeface="Microsoft JhengHei"/>
              </a:rPr>
              <a:t>TEL/FA</a:t>
            </a:r>
            <a:r>
              <a:rPr sz="1100" spc="-10" dirty="0">
                <a:solidFill>
                  <a:srgbClr val="221815"/>
                </a:solidFill>
                <a:latin typeface="Microsoft JhengHei"/>
                <a:cs typeface="Microsoft JhengHei"/>
              </a:rPr>
              <a:t>X</a:t>
            </a:r>
            <a:endParaRPr sz="1100" dirty="0">
              <a:latin typeface="Microsoft JhengHei"/>
              <a:cs typeface="Microsoft JhengHei"/>
            </a:endParaRPr>
          </a:p>
        </p:txBody>
      </p:sp>
      <p:sp>
        <p:nvSpPr>
          <p:cNvPr id="6" name="object 6"/>
          <p:cNvSpPr txBox="1"/>
          <p:nvPr/>
        </p:nvSpPr>
        <p:spPr>
          <a:xfrm>
            <a:off x="3845463" y="9933371"/>
            <a:ext cx="1755139" cy="457834"/>
          </a:xfrm>
          <a:prstGeom prst="rect">
            <a:avLst/>
          </a:prstGeom>
        </p:spPr>
        <p:txBody>
          <a:bodyPr vert="horz" wrap="square" lIns="0" tIns="12700" rIns="0" bIns="0" rtlCol="0">
            <a:spAutoFit/>
          </a:bodyPr>
          <a:lstStyle/>
          <a:p>
            <a:pPr marL="12700" marR="5080">
              <a:lnSpc>
                <a:spcPct val="128800"/>
              </a:lnSpc>
              <a:spcBef>
                <a:spcPts val="100"/>
              </a:spcBef>
            </a:pPr>
            <a:r>
              <a:rPr sz="1100" spc="-45" dirty="0">
                <a:solidFill>
                  <a:srgbClr val="221815"/>
                </a:solidFill>
                <a:latin typeface="Yu Gothic UI" panose="020B0500000000000000" pitchFamily="50" charset="-128"/>
                <a:ea typeface="Yu Gothic UI" panose="020B0500000000000000" pitchFamily="50" charset="-128"/>
                <a:cs typeface="Microsoft JhengHei"/>
                <a:hlinkClick r:id="rId9"/>
              </a:rPr>
              <a:t>cstfukui@f-edu.u-</a:t>
            </a:r>
            <a:r>
              <a:rPr sz="1100" spc="-40" dirty="0">
                <a:solidFill>
                  <a:srgbClr val="221815"/>
                </a:solidFill>
                <a:latin typeface="Yu Gothic UI" panose="020B0500000000000000" pitchFamily="50" charset="-128"/>
                <a:ea typeface="Yu Gothic UI" panose="020B0500000000000000" pitchFamily="50" charset="-128"/>
                <a:cs typeface="Microsoft JhengHei"/>
                <a:hlinkClick r:id="rId9"/>
              </a:rPr>
              <a:t>fukui.ac.jp</a:t>
            </a:r>
            <a:r>
              <a:rPr sz="1100" spc="-40" dirty="0">
                <a:solidFill>
                  <a:srgbClr val="221815"/>
                </a:solidFill>
                <a:latin typeface="Microsoft JhengHei"/>
                <a:cs typeface="Microsoft JhengHei"/>
              </a:rPr>
              <a:t> </a:t>
            </a:r>
            <a:r>
              <a:rPr sz="1100" spc="-30" dirty="0">
                <a:solidFill>
                  <a:srgbClr val="221815"/>
                </a:solidFill>
                <a:latin typeface="Microsoft JhengHei"/>
                <a:cs typeface="Microsoft JhengHei"/>
                <a:hlinkClick r:id="rId10"/>
              </a:rPr>
              <a:t>http://www.cst-</a:t>
            </a:r>
            <a:r>
              <a:rPr sz="1100" spc="-10" dirty="0">
                <a:solidFill>
                  <a:srgbClr val="221815"/>
                </a:solidFill>
                <a:latin typeface="Microsoft JhengHei"/>
                <a:cs typeface="Microsoft JhengHei"/>
                <a:hlinkClick r:id="rId10"/>
              </a:rPr>
              <a:t>fukui.net/</a:t>
            </a:r>
            <a:endParaRPr sz="1100" dirty="0">
              <a:latin typeface="Microsoft JhengHei"/>
              <a:cs typeface="Microsoft JhengHei"/>
            </a:endParaRPr>
          </a:p>
        </p:txBody>
      </p:sp>
      <p:sp>
        <p:nvSpPr>
          <p:cNvPr id="7" name="object 7"/>
          <p:cNvSpPr txBox="1"/>
          <p:nvPr/>
        </p:nvSpPr>
        <p:spPr>
          <a:xfrm>
            <a:off x="1198008" y="9933371"/>
            <a:ext cx="1758314" cy="426976"/>
          </a:xfrm>
          <a:prstGeom prst="rect">
            <a:avLst/>
          </a:prstGeom>
        </p:spPr>
        <p:txBody>
          <a:bodyPr vert="horz" wrap="square" lIns="0" tIns="12700" rIns="0" bIns="0" rtlCol="0">
            <a:spAutoFit/>
          </a:bodyPr>
          <a:lstStyle/>
          <a:p>
            <a:pPr marL="12700" marR="5080">
              <a:lnSpc>
                <a:spcPct val="128800"/>
              </a:lnSpc>
              <a:spcBef>
                <a:spcPts val="100"/>
              </a:spcBef>
            </a:pPr>
            <a:r>
              <a:rPr sz="1100" spc="-5" dirty="0">
                <a:solidFill>
                  <a:srgbClr val="221815"/>
                </a:solidFill>
                <a:latin typeface="Yu Gothic UI" panose="020B0500000000000000" pitchFamily="50" charset="-128"/>
                <a:ea typeface="Yu Gothic UI" panose="020B0500000000000000" pitchFamily="50" charset="-128"/>
                <a:cs typeface="Microsoft JhengHei"/>
              </a:rPr>
              <a:t>福井市文京 </a:t>
            </a:r>
            <a:r>
              <a:rPr sz="1100" dirty="0">
                <a:solidFill>
                  <a:srgbClr val="221815"/>
                </a:solidFill>
                <a:latin typeface="Yu Gothic UI" panose="020B0500000000000000" pitchFamily="50" charset="-128"/>
                <a:ea typeface="Yu Gothic UI" panose="020B0500000000000000" pitchFamily="50" charset="-128"/>
                <a:cs typeface="Microsoft JhengHei"/>
              </a:rPr>
              <a:t>3</a:t>
            </a:r>
            <a:r>
              <a:rPr sz="1100" spc="-15" dirty="0">
                <a:solidFill>
                  <a:srgbClr val="221815"/>
                </a:solidFill>
                <a:latin typeface="Yu Gothic UI" panose="020B0500000000000000" pitchFamily="50" charset="-128"/>
                <a:ea typeface="Yu Gothic UI" panose="020B0500000000000000" pitchFamily="50" charset="-128"/>
                <a:cs typeface="Microsoft JhengHei"/>
              </a:rPr>
              <a:t> 丁目 </a:t>
            </a:r>
            <a:r>
              <a:rPr sz="1100" dirty="0">
                <a:solidFill>
                  <a:srgbClr val="221815"/>
                </a:solidFill>
                <a:latin typeface="Yu Gothic UI" panose="020B0500000000000000" pitchFamily="50" charset="-128"/>
                <a:ea typeface="Yu Gothic UI" panose="020B0500000000000000" pitchFamily="50" charset="-128"/>
                <a:cs typeface="Microsoft JhengHei"/>
              </a:rPr>
              <a:t>9</a:t>
            </a:r>
            <a:r>
              <a:rPr sz="1100" spc="-15" dirty="0">
                <a:solidFill>
                  <a:srgbClr val="221815"/>
                </a:solidFill>
                <a:latin typeface="Yu Gothic UI" panose="020B0500000000000000" pitchFamily="50" charset="-128"/>
                <a:ea typeface="Yu Gothic UI" panose="020B0500000000000000" pitchFamily="50" charset="-128"/>
                <a:cs typeface="Microsoft JhengHei"/>
              </a:rPr>
              <a:t> 番 </a:t>
            </a:r>
            <a:r>
              <a:rPr sz="1100" dirty="0">
                <a:solidFill>
                  <a:srgbClr val="221815"/>
                </a:solidFill>
                <a:latin typeface="Yu Gothic UI" panose="020B0500000000000000" pitchFamily="50" charset="-128"/>
                <a:ea typeface="Yu Gothic UI" panose="020B0500000000000000" pitchFamily="50" charset="-128"/>
                <a:cs typeface="Microsoft JhengHei"/>
              </a:rPr>
              <a:t>1</a:t>
            </a:r>
            <a:r>
              <a:rPr sz="1100" spc="-35" dirty="0">
                <a:solidFill>
                  <a:srgbClr val="221815"/>
                </a:solidFill>
                <a:latin typeface="Yu Gothic UI" panose="020B0500000000000000" pitchFamily="50" charset="-128"/>
                <a:ea typeface="Yu Gothic UI" panose="020B0500000000000000" pitchFamily="50" charset="-128"/>
                <a:cs typeface="Microsoft JhengHei"/>
              </a:rPr>
              <a:t> 号</a:t>
            </a:r>
            <a:r>
              <a:rPr sz="1100" spc="-50" dirty="0">
                <a:solidFill>
                  <a:srgbClr val="221815"/>
                </a:solidFill>
                <a:latin typeface="Yu Gothic UI" panose="020B0500000000000000" pitchFamily="50" charset="-128"/>
                <a:ea typeface="Yu Gothic UI" panose="020B0500000000000000" pitchFamily="50" charset="-128"/>
                <a:cs typeface="Microsoft JhengHei"/>
              </a:rPr>
              <a:t> 0776-27-</a:t>
            </a:r>
            <a:r>
              <a:rPr sz="1100" spc="-20" dirty="0">
                <a:solidFill>
                  <a:srgbClr val="221815"/>
                </a:solidFill>
                <a:latin typeface="Yu Gothic UI" panose="020B0500000000000000" pitchFamily="50" charset="-128"/>
                <a:ea typeface="Yu Gothic UI" panose="020B0500000000000000" pitchFamily="50" charset="-128"/>
                <a:cs typeface="Microsoft JhengHei"/>
              </a:rPr>
              <a:t>9928</a:t>
            </a:r>
            <a:endParaRPr sz="1100" dirty="0">
              <a:latin typeface="Yu Gothic UI" panose="020B0500000000000000" pitchFamily="50" charset="-128"/>
              <a:ea typeface="Yu Gothic UI" panose="020B0500000000000000" pitchFamily="50" charset="-128"/>
              <a:cs typeface="Microsoft JhengHei"/>
            </a:endParaRPr>
          </a:p>
        </p:txBody>
      </p:sp>
      <p:sp>
        <p:nvSpPr>
          <p:cNvPr id="8" name="object 8"/>
          <p:cNvSpPr txBox="1"/>
          <p:nvPr/>
        </p:nvSpPr>
        <p:spPr>
          <a:xfrm>
            <a:off x="647235" y="2328767"/>
            <a:ext cx="6746692" cy="1456168"/>
          </a:xfrm>
          <a:prstGeom prst="rect">
            <a:avLst/>
          </a:prstGeom>
        </p:spPr>
        <p:txBody>
          <a:bodyPr vert="horz" wrap="square" lIns="0" tIns="12700" rIns="0" bIns="0" rtlCol="0">
            <a:spAutoFit/>
          </a:bodyPr>
          <a:lstStyle/>
          <a:p>
            <a:pPr marL="165100" marR="5715" indent="-153035">
              <a:lnSpc>
                <a:spcPct val="107800"/>
              </a:lnSpc>
              <a:spcBef>
                <a:spcPts val="100"/>
              </a:spcBef>
            </a:pPr>
            <a:r>
              <a:rPr sz="1200" spc="5" dirty="0">
                <a:solidFill>
                  <a:srgbClr val="221815"/>
                </a:solidFill>
                <a:latin typeface="Yu Gothic UI" panose="020B0500000000000000" pitchFamily="50" charset="-128"/>
                <a:ea typeface="Yu Gothic UI" panose="020B0500000000000000" pitchFamily="50" charset="-128"/>
                <a:cs typeface="Microsoft JhengHei"/>
              </a:rPr>
              <a:t>① </a:t>
            </a:r>
            <a:r>
              <a:rPr sz="1200" spc="5" dirty="0" err="1" smtClean="0">
                <a:solidFill>
                  <a:srgbClr val="221815"/>
                </a:solidFill>
                <a:latin typeface="Yu Gothic UI" panose="020B0500000000000000" pitchFamily="50" charset="-128"/>
                <a:ea typeface="Yu Gothic UI" panose="020B0500000000000000" pitchFamily="50" charset="-128"/>
                <a:cs typeface="Microsoft JhengHei"/>
              </a:rPr>
              <a:t>小学校教諭または中学校理科担当教諭であって</a:t>
            </a:r>
            <a:r>
              <a:rPr lang="en-US" altLang="ja-JP" sz="1200" spc="5" dirty="0" smtClean="0">
                <a:solidFill>
                  <a:srgbClr val="221815"/>
                </a:solidFill>
                <a:latin typeface="Yu Gothic UI" panose="020B0500000000000000" pitchFamily="50" charset="-128"/>
                <a:ea typeface="Yu Gothic UI" panose="020B0500000000000000" pitchFamily="50" charset="-128"/>
                <a:cs typeface="Microsoft JhengHei"/>
              </a:rPr>
              <a:t>､</a:t>
            </a:r>
            <a:r>
              <a:rPr lang="ja-JP" altLang="en-US" sz="1200" spc="-5" dirty="0" smtClean="0">
                <a:solidFill>
                  <a:srgbClr val="221815"/>
                </a:solidFill>
                <a:latin typeface="Yu Gothic UI" panose="020B0500000000000000" pitchFamily="50" charset="-128"/>
                <a:ea typeface="Yu Gothic UI" panose="020B0500000000000000" pitchFamily="50" charset="-128"/>
                <a:cs typeface="Microsoft JhengHei"/>
              </a:rPr>
              <a:t>次のうちいずれかを満たす者</a:t>
            </a:r>
            <a:endParaRPr lang="en-US" altLang="ja-JP" sz="1200" spc="-5" dirty="0" smtClean="0">
              <a:solidFill>
                <a:srgbClr val="221815"/>
              </a:solidFill>
              <a:latin typeface="Yu Gothic UI" panose="020B0500000000000000" pitchFamily="50" charset="-128"/>
              <a:ea typeface="Yu Gothic UI" panose="020B0500000000000000" pitchFamily="50" charset="-128"/>
              <a:cs typeface="Microsoft JhengHei"/>
            </a:endParaRPr>
          </a:p>
          <a:p>
            <a:pPr marL="165100" marR="5715" indent="-153035">
              <a:lnSpc>
                <a:spcPct val="107800"/>
              </a:lnSpc>
              <a:spcBef>
                <a:spcPts val="100"/>
              </a:spcBef>
            </a:pPr>
            <a:r>
              <a:rPr lang="ja-JP" altLang="en-US" sz="1200" spc="-5" dirty="0">
                <a:solidFill>
                  <a:srgbClr val="221815"/>
                </a:solidFill>
                <a:latin typeface="Yu Gothic UI" panose="020B0500000000000000" pitchFamily="50" charset="-128"/>
                <a:ea typeface="Yu Gothic UI" panose="020B0500000000000000" pitchFamily="50" charset="-128"/>
                <a:cs typeface="Microsoft JhengHei"/>
              </a:rPr>
              <a:t>　</a:t>
            </a:r>
            <a:r>
              <a:rPr lang="ja-JP" altLang="en-US" sz="1200" spc="-5" dirty="0" smtClean="0">
                <a:solidFill>
                  <a:srgbClr val="221815"/>
                </a:solidFill>
                <a:latin typeface="Yu Gothic UI" panose="020B0500000000000000" pitchFamily="50" charset="-128"/>
                <a:ea typeface="Yu Gothic UI" panose="020B0500000000000000" pitchFamily="50" charset="-128"/>
                <a:cs typeface="Microsoft JhengHei"/>
              </a:rPr>
              <a:t> なお</a:t>
            </a:r>
            <a:r>
              <a:rPr lang="en-US" altLang="ja-JP" sz="1200" spc="5" dirty="0" smtClean="0">
                <a:solidFill>
                  <a:srgbClr val="221815"/>
                </a:solidFill>
                <a:latin typeface="Yu Gothic UI" panose="020B0500000000000000" pitchFamily="50" charset="-128"/>
                <a:ea typeface="Yu Gothic UI" panose="020B0500000000000000" pitchFamily="50" charset="-128"/>
                <a:cs typeface="Microsoft JhengHei"/>
              </a:rPr>
              <a:t>､</a:t>
            </a:r>
            <a:r>
              <a:rPr lang="ja-JP" altLang="en-US" sz="1200" spc="-5" dirty="0" smtClean="0">
                <a:solidFill>
                  <a:srgbClr val="221815"/>
                </a:solidFill>
                <a:latin typeface="Yu Gothic UI" panose="020B0500000000000000" pitchFamily="50" charset="-128"/>
                <a:ea typeface="Yu Gothic UI" panose="020B0500000000000000" pitchFamily="50" charset="-128"/>
                <a:cs typeface="Microsoft JhengHei"/>
              </a:rPr>
              <a:t>実務経験には常勤講師の期間も算入できるものとする</a:t>
            </a:r>
            <a:endParaRPr lang="ja-JP" altLang="en-US" sz="1200" dirty="0" smtClean="0">
              <a:latin typeface="Yu Gothic UI" panose="020B0500000000000000" pitchFamily="50" charset="-128"/>
              <a:ea typeface="Yu Gothic UI" panose="020B0500000000000000" pitchFamily="50" charset="-128"/>
              <a:cs typeface="Microsoft JhengHei"/>
            </a:endParaRPr>
          </a:p>
          <a:p>
            <a:pPr marL="183515" marR="5715" indent="-171450">
              <a:lnSpc>
                <a:spcPct val="107800"/>
              </a:lnSpc>
              <a:spcBef>
                <a:spcPts val="100"/>
              </a:spcBef>
              <a:buFont typeface="Arial" panose="020B0604020202020204" pitchFamily="34" charset="0"/>
              <a:buChar char="•"/>
            </a:pPr>
            <a:r>
              <a:rPr lang="ja-JP" altLang="en-US" sz="1200" spc="5" dirty="0" smtClean="0">
                <a:solidFill>
                  <a:srgbClr val="221815"/>
                </a:solidFill>
                <a:latin typeface="Yu Gothic UI" panose="020B0500000000000000" pitchFamily="50" charset="-128"/>
                <a:ea typeface="Yu Gothic UI" panose="020B0500000000000000" pitchFamily="50" charset="-128"/>
                <a:cs typeface="Microsoft JhengHei"/>
              </a:rPr>
              <a:t>上級</a:t>
            </a:r>
            <a:r>
              <a:rPr lang="en-US" altLang="ja-JP" sz="1200" spc="5" dirty="0" smtClean="0">
                <a:solidFill>
                  <a:srgbClr val="221815"/>
                </a:solidFill>
                <a:latin typeface="Yu Gothic UI" panose="020B0500000000000000" pitchFamily="50" charset="-128"/>
                <a:ea typeface="Yu Gothic UI" panose="020B0500000000000000" pitchFamily="50" charset="-128"/>
                <a:cs typeface="Microsoft JhengHei"/>
              </a:rPr>
              <a:t>CST</a:t>
            </a:r>
            <a:r>
              <a:rPr lang="ja-JP" altLang="en-US" sz="1200" spc="5" dirty="0" smtClean="0">
                <a:solidFill>
                  <a:srgbClr val="221815"/>
                </a:solidFill>
                <a:latin typeface="Yu Gothic UI" panose="020B0500000000000000" pitchFamily="50" charset="-128"/>
                <a:ea typeface="Yu Gothic UI" panose="020B0500000000000000" pitchFamily="50" charset="-128"/>
                <a:cs typeface="Microsoft JhengHei"/>
              </a:rPr>
              <a:t>認定年度末時点において</a:t>
            </a:r>
            <a:r>
              <a:rPr sz="1200" spc="5" dirty="0" err="1" smtClean="0">
                <a:solidFill>
                  <a:srgbClr val="221815"/>
                </a:solidFill>
                <a:latin typeface="Yu Gothic UI" panose="020B0500000000000000" pitchFamily="50" charset="-128"/>
                <a:ea typeface="Yu Gothic UI" panose="020B0500000000000000" pitchFamily="50" charset="-128"/>
                <a:cs typeface="Microsoft JhengHei"/>
              </a:rPr>
              <a:t>実務経験が</a:t>
            </a:r>
            <a:r>
              <a:rPr sz="1200" spc="5" dirty="0" smtClean="0">
                <a:solidFill>
                  <a:srgbClr val="221815"/>
                </a:solidFill>
                <a:latin typeface="Yu Gothic UI" panose="020B0500000000000000" pitchFamily="50" charset="-128"/>
                <a:ea typeface="Yu Gothic UI" panose="020B0500000000000000" pitchFamily="50" charset="-128"/>
                <a:cs typeface="Microsoft JhengHei"/>
              </a:rPr>
              <a:t> </a:t>
            </a:r>
            <a:r>
              <a:rPr sz="1200" dirty="0">
                <a:solidFill>
                  <a:srgbClr val="221815"/>
                </a:solidFill>
                <a:latin typeface="Yu Gothic UI" panose="020B0500000000000000" pitchFamily="50" charset="-128"/>
                <a:ea typeface="Yu Gothic UI" panose="020B0500000000000000" pitchFamily="50" charset="-128"/>
                <a:cs typeface="Microsoft JhengHei"/>
              </a:rPr>
              <a:t>7</a:t>
            </a:r>
            <a:r>
              <a:rPr sz="1200" spc="60" dirty="0">
                <a:solidFill>
                  <a:srgbClr val="221815"/>
                </a:solidFill>
                <a:latin typeface="Yu Gothic UI" panose="020B0500000000000000" pitchFamily="50" charset="-128"/>
                <a:ea typeface="Yu Gothic UI" panose="020B0500000000000000" pitchFamily="50" charset="-128"/>
                <a:cs typeface="Microsoft JhengHei"/>
              </a:rPr>
              <a:t> </a:t>
            </a:r>
            <a:r>
              <a:rPr sz="1200" spc="60" dirty="0" err="1" smtClean="0">
                <a:solidFill>
                  <a:srgbClr val="221815"/>
                </a:solidFill>
                <a:latin typeface="Yu Gothic UI" panose="020B0500000000000000" pitchFamily="50" charset="-128"/>
                <a:ea typeface="Yu Gothic UI" panose="020B0500000000000000" pitchFamily="50" charset="-128"/>
                <a:cs typeface="Microsoft JhengHei"/>
              </a:rPr>
              <a:t>年</a:t>
            </a:r>
            <a:r>
              <a:rPr sz="1200" dirty="0" err="1" smtClean="0">
                <a:solidFill>
                  <a:srgbClr val="221815"/>
                </a:solidFill>
                <a:latin typeface="Yu Gothic UI" panose="020B0500000000000000" pitchFamily="50" charset="-128"/>
                <a:ea typeface="Yu Gothic UI" panose="020B0500000000000000" pitchFamily="50" charset="-128"/>
                <a:cs typeface="Microsoft JhengHei"/>
              </a:rPr>
              <a:t>以上</a:t>
            </a:r>
            <a:r>
              <a:rPr lang="ja-JP" altLang="en-US" sz="1200" dirty="0" smtClean="0">
                <a:solidFill>
                  <a:srgbClr val="221815"/>
                </a:solidFill>
                <a:latin typeface="Yu Gothic UI" panose="020B0500000000000000" pitchFamily="50" charset="-128"/>
                <a:ea typeface="Yu Gothic UI" panose="020B0500000000000000" pitchFamily="50" charset="-128"/>
                <a:cs typeface="Microsoft JhengHei"/>
              </a:rPr>
              <a:t>となる見込みの者</a:t>
            </a:r>
            <a:endParaRPr lang="en-US" altLang="ja-JP" sz="1200" dirty="0">
              <a:solidFill>
                <a:srgbClr val="221815"/>
              </a:solidFill>
              <a:latin typeface="Yu Gothic UI" panose="020B0500000000000000" pitchFamily="50" charset="-128"/>
              <a:ea typeface="Yu Gothic UI" panose="020B0500000000000000" pitchFamily="50" charset="-128"/>
              <a:cs typeface="Microsoft JhengHei"/>
            </a:endParaRPr>
          </a:p>
          <a:p>
            <a:pPr marL="183515" marR="5715" indent="-171450">
              <a:lnSpc>
                <a:spcPct val="107800"/>
              </a:lnSpc>
              <a:spcBef>
                <a:spcPts val="100"/>
              </a:spcBef>
              <a:buFont typeface="Arial" panose="020B0604020202020204" pitchFamily="34" charset="0"/>
              <a:buChar char="•"/>
            </a:pPr>
            <a:r>
              <a:rPr lang="ja-JP" altLang="en-US" sz="1200" spc="50" dirty="0" smtClean="0">
                <a:solidFill>
                  <a:srgbClr val="221815"/>
                </a:solidFill>
                <a:latin typeface="Yu Gothic UI" panose="020B0500000000000000" pitchFamily="50" charset="-128"/>
                <a:ea typeface="Yu Gothic UI" panose="020B0500000000000000" pitchFamily="50" charset="-128"/>
                <a:cs typeface="Microsoft JhengHei"/>
              </a:rPr>
              <a:t>初級・中級</a:t>
            </a:r>
            <a:r>
              <a:rPr lang="ja-JP" altLang="en-US" sz="1200" spc="5" dirty="0" smtClean="0">
                <a:solidFill>
                  <a:srgbClr val="221815"/>
                </a:solidFill>
                <a:latin typeface="Yu Gothic UI" panose="020B0500000000000000" pitchFamily="50" charset="-128"/>
                <a:ea typeface="Yu Gothic UI" panose="020B0500000000000000" pitchFamily="50" charset="-128"/>
                <a:cs typeface="Microsoft JhengHei"/>
              </a:rPr>
              <a:t> </a:t>
            </a:r>
            <a:r>
              <a:rPr lang="en-US" altLang="ja-JP" sz="1200" spc="-10" dirty="0" smtClean="0">
                <a:solidFill>
                  <a:srgbClr val="221815"/>
                </a:solidFill>
                <a:latin typeface="Yu Gothic UI" panose="020B0500000000000000" pitchFamily="50" charset="-128"/>
                <a:ea typeface="Yu Gothic UI" panose="020B0500000000000000" pitchFamily="50" charset="-128"/>
                <a:cs typeface="Microsoft JhengHei"/>
              </a:rPr>
              <a:t>CST</a:t>
            </a:r>
            <a:r>
              <a:rPr lang="ja-JP" altLang="en-US" sz="1200" spc="-5" dirty="0" smtClean="0">
                <a:solidFill>
                  <a:srgbClr val="221815"/>
                </a:solidFill>
                <a:latin typeface="Yu Gothic UI" panose="020B0500000000000000" pitchFamily="50" charset="-128"/>
                <a:ea typeface="Yu Gothic UI" panose="020B0500000000000000" pitchFamily="50" charset="-128"/>
                <a:cs typeface="Microsoft JhengHei"/>
              </a:rPr>
              <a:t> または</a:t>
            </a:r>
            <a:r>
              <a:rPr sz="1200" dirty="0" err="1" smtClean="0">
                <a:solidFill>
                  <a:srgbClr val="221815"/>
                </a:solidFill>
                <a:latin typeface="Yu Gothic UI" panose="020B0500000000000000" pitchFamily="50" charset="-128"/>
                <a:ea typeface="Yu Gothic UI" panose="020B0500000000000000" pitchFamily="50" charset="-128"/>
                <a:cs typeface="Microsoft JhengHei"/>
              </a:rPr>
              <a:t>専修免許取得者</a:t>
            </a:r>
            <a:r>
              <a:rPr lang="ja-JP" altLang="en-US" sz="1200" dirty="0" smtClean="0">
                <a:solidFill>
                  <a:srgbClr val="221815"/>
                </a:solidFill>
                <a:latin typeface="Yu Gothic UI" panose="020B0500000000000000" pitchFamily="50" charset="-128"/>
                <a:ea typeface="Yu Gothic UI" panose="020B0500000000000000" pitchFamily="50" charset="-128"/>
                <a:cs typeface="Microsoft JhengHei"/>
              </a:rPr>
              <a:t>で</a:t>
            </a:r>
            <a:r>
              <a:rPr sz="1200" spc="-5" dirty="0" err="1" smtClean="0">
                <a:solidFill>
                  <a:srgbClr val="221815"/>
                </a:solidFill>
                <a:latin typeface="Yu Gothic UI" panose="020B0500000000000000" pitchFamily="50" charset="-128"/>
                <a:ea typeface="Yu Gothic UI" panose="020B0500000000000000" pitchFamily="50" charset="-128"/>
                <a:cs typeface="Microsoft JhengHei"/>
              </a:rPr>
              <a:t>上級</a:t>
            </a:r>
            <a:r>
              <a:rPr sz="1200" spc="-5" dirty="0" smtClean="0">
                <a:solidFill>
                  <a:srgbClr val="221815"/>
                </a:solidFill>
                <a:latin typeface="Yu Gothic UI" panose="020B0500000000000000" pitchFamily="50" charset="-128"/>
                <a:ea typeface="Yu Gothic UI" panose="020B0500000000000000" pitchFamily="50" charset="-128"/>
                <a:cs typeface="Microsoft JhengHei"/>
              </a:rPr>
              <a:t> </a:t>
            </a:r>
            <a:r>
              <a:rPr sz="1200" spc="-10" dirty="0">
                <a:solidFill>
                  <a:srgbClr val="221815"/>
                </a:solidFill>
                <a:latin typeface="Yu Gothic UI" panose="020B0500000000000000" pitchFamily="50" charset="-128"/>
                <a:ea typeface="Yu Gothic UI" panose="020B0500000000000000" pitchFamily="50" charset="-128"/>
                <a:cs typeface="Microsoft JhengHei"/>
              </a:rPr>
              <a:t>CST</a:t>
            </a:r>
            <a:r>
              <a:rPr sz="1200" spc="-5" dirty="0">
                <a:solidFill>
                  <a:srgbClr val="221815"/>
                </a:solidFill>
                <a:latin typeface="Yu Gothic UI" panose="020B0500000000000000" pitchFamily="50" charset="-128"/>
                <a:ea typeface="Yu Gothic UI" panose="020B0500000000000000" pitchFamily="50" charset="-128"/>
                <a:cs typeface="Microsoft JhengHei"/>
              </a:rPr>
              <a:t> </a:t>
            </a:r>
            <a:r>
              <a:rPr sz="1200" spc="-5" dirty="0" err="1" smtClean="0">
                <a:solidFill>
                  <a:srgbClr val="221815"/>
                </a:solidFill>
                <a:latin typeface="Yu Gothic UI" panose="020B0500000000000000" pitchFamily="50" charset="-128"/>
                <a:ea typeface="Yu Gothic UI" panose="020B0500000000000000" pitchFamily="50" charset="-128"/>
                <a:cs typeface="Microsoft JhengHei"/>
              </a:rPr>
              <a:t>認定年度末時点に</a:t>
            </a:r>
            <a:r>
              <a:rPr sz="1200" spc="-580" dirty="0" err="1" smtClean="0">
                <a:solidFill>
                  <a:srgbClr val="221815"/>
                </a:solidFill>
                <a:latin typeface="Yu Gothic UI" panose="020B0500000000000000" pitchFamily="50" charset="-128"/>
                <a:ea typeface="Yu Gothic UI" panose="020B0500000000000000" pitchFamily="50" charset="-128"/>
                <a:cs typeface="Microsoft JhengHei"/>
              </a:rPr>
              <a:t>お</a:t>
            </a:r>
            <a:r>
              <a:rPr lang="ja-JP" altLang="en-US" sz="1200" spc="-580" dirty="0" smtClean="0">
                <a:solidFill>
                  <a:srgbClr val="221815"/>
                </a:solidFill>
                <a:latin typeface="Yu Gothic UI" panose="020B0500000000000000" pitchFamily="50" charset="-128"/>
                <a:ea typeface="Yu Gothic UI" panose="020B0500000000000000" pitchFamily="50" charset="-128"/>
                <a:cs typeface="Microsoft JhengHei"/>
              </a:rPr>
              <a:t>　</a:t>
            </a:r>
            <a:r>
              <a:rPr sz="1200" spc="-5" dirty="0" err="1" smtClean="0">
                <a:solidFill>
                  <a:srgbClr val="221815"/>
                </a:solidFill>
                <a:latin typeface="Yu Gothic UI" panose="020B0500000000000000" pitchFamily="50" charset="-128"/>
                <a:ea typeface="Yu Gothic UI" panose="020B0500000000000000" pitchFamily="50" charset="-128"/>
                <a:cs typeface="Microsoft JhengHei"/>
              </a:rPr>
              <a:t>いて実務経験</a:t>
            </a:r>
            <a:r>
              <a:rPr lang="ja-JP" altLang="en-US" sz="1200" spc="-5" dirty="0" smtClean="0">
                <a:solidFill>
                  <a:srgbClr val="221815"/>
                </a:solidFill>
                <a:latin typeface="Yu Gothic UI" panose="020B0500000000000000" pitchFamily="50" charset="-128"/>
                <a:ea typeface="Yu Gothic UI" panose="020B0500000000000000" pitchFamily="50" charset="-128"/>
                <a:cs typeface="Microsoft JhengHei"/>
              </a:rPr>
              <a:t>が</a:t>
            </a:r>
            <a:r>
              <a:rPr sz="1200" spc="-5" dirty="0" smtClean="0">
                <a:solidFill>
                  <a:srgbClr val="221815"/>
                </a:solidFill>
                <a:latin typeface="Yu Gothic UI" panose="020B0500000000000000" pitchFamily="50" charset="-128"/>
                <a:ea typeface="Yu Gothic UI" panose="020B0500000000000000" pitchFamily="50" charset="-128"/>
                <a:cs typeface="Microsoft JhengHei"/>
              </a:rPr>
              <a:t> </a:t>
            </a:r>
            <a:r>
              <a:rPr sz="1200" dirty="0">
                <a:solidFill>
                  <a:srgbClr val="221815"/>
                </a:solidFill>
                <a:latin typeface="Yu Gothic UI" panose="020B0500000000000000" pitchFamily="50" charset="-128"/>
                <a:ea typeface="Yu Gothic UI" panose="020B0500000000000000" pitchFamily="50" charset="-128"/>
                <a:cs typeface="Microsoft JhengHei"/>
              </a:rPr>
              <a:t>5</a:t>
            </a:r>
            <a:r>
              <a:rPr sz="1200" spc="-10" dirty="0">
                <a:solidFill>
                  <a:srgbClr val="221815"/>
                </a:solidFill>
                <a:latin typeface="Yu Gothic UI" panose="020B0500000000000000" pitchFamily="50" charset="-128"/>
                <a:ea typeface="Yu Gothic UI" panose="020B0500000000000000" pitchFamily="50" charset="-128"/>
                <a:cs typeface="Microsoft JhengHei"/>
              </a:rPr>
              <a:t> </a:t>
            </a:r>
            <a:r>
              <a:rPr sz="1200" spc="-10" dirty="0" err="1" smtClean="0">
                <a:solidFill>
                  <a:srgbClr val="221815"/>
                </a:solidFill>
                <a:latin typeface="Yu Gothic UI" panose="020B0500000000000000" pitchFamily="50" charset="-128"/>
                <a:ea typeface="Yu Gothic UI" panose="020B0500000000000000" pitchFamily="50" charset="-128"/>
                <a:cs typeface="Microsoft JhengHei"/>
              </a:rPr>
              <a:t>年以上となる</a:t>
            </a:r>
            <a:endParaRPr lang="en-US" sz="1200" spc="-10" dirty="0" smtClean="0">
              <a:solidFill>
                <a:srgbClr val="221815"/>
              </a:solidFill>
              <a:latin typeface="Yu Gothic UI" panose="020B0500000000000000" pitchFamily="50" charset="-128"/>
              <a:ea typeface="Yu Gothic UI" panose="020B0500000000000000" pitchFamily="50" charset="-128"/>
              <a:cs typeface="Microsoft JhengHei"/>
            </a:endParaRPr>
          </a:p>
          <a:p>
            <a:pPr marL="12065" marR="5715">
              <a:lnSpc>
                <a:spcPct val="107800"/>
              </a:lnSpc>
              <a:spcBef>
                <a:spcPts val="100"/>
              </a:spcBef>
            </a:pPr>
            <a:r>
              <a:rPr lang="ja-JP" altLang="en-US" sz="1200" spc="-10" dirty="0">
                <a:solidFill>
                  <a:srgbClr val="221815"/>
                </a:solidFill>
                <a:latin typeface="Yu Gothic UI" panose="020B0500000000000000" pitchFamily="50" charset="-128"/>
                <a:ea typeface="Yu Gothic UI" panose="020B0500000000000000" pitchFamily="50" charset="-128"/>
                <a:cs typeface="Microsoft JhengHei"/>
              </a:rPr>
              <a:t>　</a:t>
            </a:r>
            <a:r>
              <a:rPr sz="1200" spc="-10" dirty="0" err="1" smtClean="0">
                <a:solidFill>
                  <a:srgbClr val="221815"/>
                </a:solidFill>
                <a:latin typeface="Yu Gothic UI" panose="020B0500000000000000" pitchFamily="50" charset="-128"/>
                <a:ea typeface="Yu Gothic UI" panose="020B0500000000000000" pitchFamily="50" charset="-128"/>
                <a:cs typeface="Microsoft JhengHei"/>
              </a:rPr>
              <a:t>見込みの者</a:t>
            </a:r>
            <a:endParaRPr sz="1200" dirty="0">
              <a:latin typeface="Yu Gothic UI" panose="020B0500000000000000" pitchFamily="50" charset="-128"/>
              <a:ea typeface="Yu Gothic UI" panose="020B0500000000000000" pitchFamily="50" charset="-128"/>
              <a:cs typeface="Microsoft JhengHei"/>
            </a:endParaRPr>
          </a:p>
          <a:p>
            <a:pPr marL="12700">
              <a:lnSpc>
                <a:spcPct val="100000"/>
              </a:lnSpc>
              <a:spcBef>
                <a:spcPts val="80"/>
              </a:spcBef>
            </a:pPr>
            <a:r>
              <a:rPr sz="1200" spc="-5" dirty="0" smtClean="0">
                <a:solidFill>
                  <a:srgbClr val="221815"/>
                </a:solidFill>
                <a:latin typeface="Yu Gothic UI" panose="020B0500000000000000" pitchFamily="50" charset="-128"/>
                <a:ea typeface="Yu Gothic UI" panose="020B0500000000000000" pitchFamily="50" charset="-128"/>
                <a:cs typeface="Microsoft JhengHei"/>
              </a:rPr>
              <a:t>② </a:t>
            </a:r>
            <a:r>
              <a:rPr sz="1200" spc="-5" dirty="0">
                <a:solidFill>
                  <a:srgbClr val="221815"/>
                </a:solidFill>
                <a:latin typeface="Yu Gothic UI" panose="020B0500000000000000" pitchFamily="50" charset="-128"/>
                <a:ea typeface="Yu Gothic UI" panose="020B0500000000000000" pitchFamily="50" charset="-128"/>
                <a:cs typeface="Microsoft JhengHei"/>
              </a:rPr>
              <a:t>勤務時間外を中心とした </a:t>
            </a:r>
            <a:r>
              <a:rPr sz="1200" dirty="0">
                <a:solidFill>
                  <a:srgbClr val="221815"/>
                </a:solidFill>
                <a:latin typeface="Yu Gothic UI" panose="020B0500000000000000" pitchFamily="50" charset="-128"/>
                <a:ea typeface="Yu Gothic UI" panose="020B0500000000000000" pitchFamily="50" charset="-128"/>
                <a:cs typeface="Microsoft JhengHei"/>
              </a:rPr>
              <a:t>2</a:t>
            </a:r>
            <a:r>
              <a:rPr sz="1200" spc="-10" dirty="0">
                <a:solidFill>
                  <a:srgbClr val="221815"/>
                </a:solidFill>
                <a:latin typeface="Yu Gothic UI" panose="020B0500000000000000" pitchFamily="50" charset="-128"/>
                <a:ea typeface="Yu Gothic UI" panose="020B0500000000000000" pitchFamily="50" charset="-128"/>
                <a:cs typeface="Microsoft JhengHei"/>
              </a:rPr>
              <a:t> </a:t>
            </a:r>
            <a:r>
              <a:rPr sz="1200" spc="-10" dirty="0" err="1" smtClean="0">
                <a:solidFill>
                  <a:srgbClr val="221815"/>
                </a:solidFill>
                <a:latin typeface="Yu Gothic UI" panose="020B0500000000000000" pitchFamily="50" charset="-128"/>
                <a:ea typeface="Yu Gothic UI" panose="020B0500000000000000" pitchFamily="50" charset="-128"/>
                <a:cs typeface="Microsoft JhengHei"/>
              </a:rPr>
              <a:t>年間のプログラムに参加を希望する者</a:t>
            </a:r>
            <a:endParaRPr sz="1200" dirty="0">
              <a:latin typeface="Yu Gothic UI" panose="020B0500000000000000" pitchFamily="50" charset="-128"/>
              <a:ea typeface="Yu Gothic UI" panose="020B0500000000000000" pitchFamily="50" charset="-128"/>
              <a:cs typeface="Microsoft JhengHei"/>
            </a:endParaRPr>
          </a:p>
          <a:p>
            <a:pPr marL="12700">
              <a:lnSpc>
                <a:spcPct val="100000"/>
              </a:lnSpc>
              <a:spcBef>
                <a:spcPts val="80"/>
              </a:spcBef>
            </a:pPr>
            <a:r>
              <a:rPr sz="1200" spc="50" dirty="0">
                <a:solidFill>
                  <a:srgbClr val="221815"/>
                </a:solidFill>
                <a:latin typeface="Yu Gothic UI" panose="020B0500000000000000" pitchFamily="50" charset="-128"/>
                <a:ea typeface="Yu Gothic UI" panose="020B0500000000000000" pitchFamily="50" charset="-128"/>
                <a:cs typeface="Microsoft JhengHei"/>
              </a:rPr>
              <a:t>③ </a:t>
            </a:r>
            <a:r>
              <a:rPr sz="1200" spc="-35" dirty="0">
                <a:solidFill>
                  <a:srgbClr val="221815"/>
                </a:solidFill>
                <a:latin typeface="Yu Gothic UI" panose="020B0500000000000000" pitchFamily="50" charset="-128"/>
                <a:ea typeface="Yu Gothic UI" panose="020B0500000000000000" pitchFamily="50" charset="-128"/>
                <a:cs typeface="Microsoft JhengHei"/>
              </a:rPr>
              <a:t>CST</a:t>
            </a:r>
            <a:r>
              <a:rPr sz="1200" dirty="0">
                <a:solidFill>
                  <a:srgbClr val="221815"/>
                </a:solidFill>
                <a:latin typeface="Yu Gothic UI" panose="020B0500000000000000" pitchFamily="50" charset="-128"/>
                <a:ea typeface="Yu Gothic UI" panose="020B0500000000000000" pitchFamily="50" charset="-128"/>
                <a:cs typeface="Microsoft JhengHei"/>
              </a:rPr>
              <a:t> </a:t>
            </a:r>
            <a:r>
              <a:rPr sz="1200" dirty="0" err="1" smtClean="0">
                <a:solidFill>
                  <a:srgbClr val="221815"/>
                </a:solidFill>
                <a:latin typeface="Yu Gothic UI" panose="020B0500000000000000" pitchFamily="50" charset="-128"/>
                <a:ea typeface="Yu Gothic UI" panose="020B0500000000000000" pitchFamily="50" charset="-128"/>
                <a:cs typeface="Microsoft JhengHei"/>
              </a:rPr>
              <a:t>資格取得の後</a:t>
            </a:r>
            <a:r>
              <a:rPr lang="en-US" altLang="ja-JP" sz="1200" spc="5" dirty="0" err="1" smtClean="0">
                <a:solidFill>
                  <a:srgbClr val="221815"/>
                </a:solidFill>
                <a:latin typeface="Yu Gothic UI" panose="020B0500000000000000" pitchFamily="50" charset="-128"/>
                <a:ea typeface="Yu Gothic UI" panose="020B0500000000000000" pitchFamily="50" charset="-128"/>
                <a:cs typeface="Microsoft JhengHei"/>
              </a:rPr>
              <a:t>､</a:t>
            </a:r>
            <a:r>
              <a:rPr sz="1200" dirty="0" err="1" smtClean="0">
                <a:solidFill>
                  <a:srgbClr val="221815"/>
                </a:solidFill>
                <a:latin typeface="Yu Gothic UI" panose="020B0500000000000000" pitchFamily="50" charset="-128"/>
                <a:ea typeface="Yu Gothic UI" panose="020B0500000000000000" pitchFamily="50" charset="-128"/>
                <a:cs typeface="Microsoft JhengHei"/>
              </a:rPr>
              <a:t>上級</a:t>
            </a:r>
            <a:r>
              <a:rPr sz="1200" dirty="0" smtClean="0">
                <a:solidFill>
                  <a:srgbClr val="221815"/>
                </a:solidFill>
                <a:latin typeface="Yu Gothic UI" panose="020B0500000000000000" pitchFamily="50" charset="-128"/>
                <a:ea typeface="Yu Gothic UI" panose="020B0500000000000000" pitchFamily="50" charset="-128"/>
                <a:cs typeface="Microsoft JhengHei"/>
              </a:rPr>
              <a:t> </a:t>
            </a:r>
            <a:r>
              <a:rPr sz="1200" spc="-35" dirty="0">
                <a:solidFill>
                  <a:srgbClr val="221815"/>
                </a:solidFill>
                <a:latin typeface="Yu Gothic UI" panose="020B0500000000000000" pitchFamily="50" charset="-128"/>
                <a:ea typeface="Yu Gothic UI" panose="020B0500000000000000" pitchFamily="50" charset="-128"/>
                <a:cs typeface="Microsoft JhengHei"/>
              </a:rPr>
              <a:t>CST</a:t>
            </a:r>
            <a:r>
              <a:rPr sz="1200" spc="-5" dirty="0">
                <a:solidFill>
                  <a:srgbClr val="221815"/>
                </a:solidFill>
                <a:latin typeface="Yu Gothic UI" panose="020B0500000000000000" pitchFamily="50" charset="-128"/>
                <a:ea typeface="Yu Gothic UI" panose="020B0500000000000000" pitchFamily="50" charset="-128"/>
                <a:cs typeface="Microsoft JhengHei"/>
              </a:rPr>
              <a:t> として活動する意志がある者</a:t>
            </a:r>
            <a:endParaRPr sz="1200" dirty="0">
              <a:latin typeface="Yu Gothic UI" panose="020B0500000000000000" pitchFamily="50" charset="-128"/>
              <a:ea typeface="Yu Gothic UI" panose="020B0500000000000000" pitchFamily="50" charset="-128"/>
              <a:cs typeface="Microsoft JhengHei"/>
            </a:endParaRPr>
          </a:p>
        </p:txBody>
      </p:sp>
      <p:sp>
        <p:nvSpPr>
          <p:cNvPr id="10" name="object 10"/>
          <p:cNvSpPr txBox="1"/>
          <p:nvPr/>
        </p:nvSpPr>
        <p:spPr>
          <a:xfrm>
            <a:off x="1347075" y="4347290"/>
            <a:ext cx="3686699"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221815"/>
                </a:solidFill>
                <a:latin typeface="Yu Gothic UI" panose="020B0500000000000000" pitchFamily="50" charset="-128"/>
                <a:ea typeface="Yu Gothic UI" panose="020B0500000000000000" pitchFamily="50" charset="-128"/>
                <a:cs typeface="Microsoft JhengHei"/>
              </a:rPr>
              <a:t>（</a:t>
            </a:r>
            <a:r>
              <a:rPr sz="1000" spc="-5" dirty="0">
                <a:solidFill>
                  <a:srgbClr val="221815"/>
                </a:solidFill>
                <a:latin typeface="Yu Gothic UI" panose="020B0500000000000000" pitchFamily="50" charset="-128"/>
                <a:ea typeface="Yu Gothic UI" panose="020B0500000000000000" pitchFamily="50" charset="-128"/>
                <a:cs typeface="Microsoft JhengHei"/>
              </a:rPr>
              <a:t>フォーマットを </a:t>
            </a:r>
            <a:r>
              <a:rPr sz="1000" spc="-25" dirty="0">
                <a:solidFill>
                  <a:srgbClr val="221815"/>
                </a:solidFill>
                <a:latin typeface="Yu Gothic UI" panose="020B0500000000000000" pitchFamily="50" charset="-128"/>
                <a:ea typeface="Yu Gothic UI" panose="020B0500000000000000" pitchFamily="50" charset="-128"/>
                <a:cs typeface="Microsoft JhengHei"/>
              </a:rPr>
              <a:t>Web</a:t>
            </a:r>
            <a:r>
              <a:rPr sz="1000" spc="-5" dirty="0">
                <a:solidFill>
                  <a:srgbClr val="221815"/>
                </a:solidFill>
                <a:latin typeface="Yu Gothic UI" panose="020B0500000000000000" pitchFamily="50" charset="-128"/>
                <a:ea typeface="Yu Gothic UI" panose="020B0500000000000000" pitchFamily="50" charset="-128"/>
                <a:cs typeface="Microsoft JhengHei"/>
              </a:rPr>
              <a:t> サイトからダウンロードできます</a:t>
            </a:r>
            <a:r>
              <a:rPr sz="1000" spc="-50" dirty="0">
                <a:solidFill>
                  <a:srgbClr val="221815"/>
                </a:solidFill>
                <a:latin typeface="Yu Gothic UI" panose="020B0500000000000000" pitchFamily="50" charset="-128"/>
                <a:ea typeface="Yu Gothic UI" panose="020B0500000000000000" pitchFamily="50" charset="-128"/>
                <a:cs typeface="Microsoft JhengHei"/>
              </a:rPr>
              <a:t>）</a:t>
            </a:r>
            <a:endParaRPr sz="1000" dirty="0">
              <a:latin typeface="Yu Gothic UI" panose="020B0500000000000000" pitchFamily="50" charset="-128"/>
              <a:ea typeface="Yu Gothic UI" panose="020B0500000000000000" pitchFamily="50" charset="-128"/>
              <a:cs typeface="Microsoft JhengHei"/>
            </a:endParaRPr>
          </a:p>
        </p:txBody>
      </p:sp>
      <p:sp>
        <p:nvSpPr>
          <p:cNvPr id="14" name="object 14"/>
          <p:cNvSpPr txBox="1"/>
          <p:nvPr/>
        </p:nvSpPr>
        <p:spPr>
          <a:xfrm>
            <a:off x="1020982" y="6452117"/>
            <a:ext cx="5473399" cy="491160"/>
          </a:xfrm>
          <a:prstGeom prst="rect">
            <a:avLst/>
          </a:prstGeom>
        </p:spPr>
        <p:txBody>
          <a:bodyPr vert="horz" wrap="square" lIns="0" tIns="16510" rIns="0" bIns="0" rtlCol="0">
            <a:spAutoFit/>
          </a:bodyPr>
          <a:lstStyle/>
          <a:p>
            <a:pPr marL="570230" marR="5080" indent="-558165">
              <a:lnSpc>
                <a:spcPct val="125000"/>
              </a:lnSpc>
              <a:spcBef>
                <a:spcPts val="130"/>
              </a:spcBef>
            </a:pPr>
            <a:r>
              <a:rPr sz="1200" spc="25" dirty="0" err="1" smtClean="0">
                <a:solidFill>
                  <a:srgbClr val="221815"/>
                </a:solidFill>
                <a:latin typeface="Yu Gothic UI" panose="020B0500000000000000" pitchFamily="50" charset="-128"/>
                <a:ea typeface="Yu Gothic UI" panose="020B0500000000000000" pitchFamily="50" charset="-128"/>
                <a:cs typeface="Microsoft JhengHei"/>
              </a:rPr>
              <a:t>応募期間</a:t>
            </a:r>
            <a:r>
              <a:rPr sz="1200" spc="25" dirty="0" smtClean="0">
                <a:solidFill>
                  <a:srgbClr val="221815"/>
                </a:solidFill>
                <a:latin typeface="Yu Gothic UI" panose="020B0500000000000000" pitchFamily="50" charset="-128"/>
                <a:ea typeface="Yu Gothic UI" panose="020B0500000000000000" pitchFamily="50" charset="-128"/>
                <a:cs typeface="Microsoft JhengHei"/>
              </a:rPr>
              <a:t> </a:t>
            </a:r>
            <a:r>
              <a:rPr sz="1200" spc="25" dirty="0" smtClean="0">
                <a:solidFill>
                  <a:schemeClr val="tx1"/>
                </a:solidFill>
                <a:latin typeface="Yu Gothic UI" panose="020B0500000000000000" pitchFamily="50" charset="-128"/>
                <a:ea typeface="Yu Gothic UI" panose="020B0500000000000000" pitchFamily="50" charset="-128"/>
                <a:cs typeface="Microsoft JhengHei"/>
              </a:rPr>
              <a:t>：</a:t>
            </a:r>
            <a:r>
              <a:rPr lang="ja-JP" altLang="en-US" sz="1200" spc="25" dirty="0" smtClean="0">
                <a:solidFill>
                  <a:schemeClr val="tx1"/>
                </a:solidFill>
                <a:latin typeface="Yu Gothic UI" panose="020B0500000000000000" pitchFamily="50" charset="-128"/>
                <a:ea typeface="Yu Gothic UI" panose="020B0500000000000000" pitchFamily="50" charset="-128"/>
                <a:cs typeface="Microsoft JhengHei"/>
              </a:rPr>
              <a:t>令和 </a:t>
            </a:r>
            <a:r>
              <a:rPr lang="en-US" altLang="ja-JP" sz="1200" spc="25" dirty="0" smtClean="0">
                <a:solidFill>
                  <a:schemeClr val="tx1"/>
                </a:solidFill>
                <a:latin typeface="Yu Gothic UI" panose="020B0500000000000000" pitchFamily="50" charset="-128"/>
                <a:ea typeface="Yu Gothic UI" panose="020B0500000000000000" pitchFamily="50" charset="-128"/>
                <a:cs typeface="Microsoft JhengHei"/>
              </a:rPr>
              <a:t>6 </a:t>
            </a:r>
            <a:r>
              <a:rPr lang="ja-JP" altLang="en-US" sz="1200" spc="25" dirty="0" smtClean="0">
                <a:solidFill>
                  <a:schemeClr val="tx1"/>
                </a:solidFill>
                <a:latin typeface="Yu Gothic UI" panose="020B0500000000000000" pitchFamily="50" charset="-128"/>
                <a:ea typeface="Yu Gothic UI" panose="020B0500000000000000" pitchFamily="50" charset="-128"/>
                <a:cs typeface="Microsoft JhengHei"/>
              </a:rPr>
              <a:t>年 </a:t>
            </a:r>
            <a:r>
              <a:rPr lang="en-US" altLang="ja-JP" sz="1200" dirty="0" smtClean="0">
                <a:solidFill>
                  <a:schemeClr val="tx1"/>
                </a:solidFill>
                <a:latin typeface="Yu Gothic UI" panose="020B0500000000000000" pitchFamily="50" charset="-128"/>
                <a:ea typeface="Yu Gothic UI" panose="020B0500000000000000" pitchFamily="50" charset="-128"/>
                <a:cs typeface="Microsoft JhengHei"/>
              </a:rPr>
              <a:t>7 </a:t>
            </a:r>
            <a:r>
              <a:rPr lang="ja-JP" altLang="en-US" sz="1200" spc="-25" dirty="0" smtClean="0">
                <a:solidFill>
                  <a:schemeClr val="tx1"/>
                </a:solidFill>
                <a:latin typeface="Yu Gothic UI" panose="020B0500000000000000" pitchFamily="50" charset="-128"/>
                <a:ea typeface="Yu Gothic UI" panose="020B0500000000000000" pitchFamily="50" charset="-128"/>
                <a:cs typeface="Microsoft JhengHei"/>
              </a:rPr>
              <a:t>月  </a:t>
            </a:r>
            <a:r>
              <a:rPr lang="en-US" altLang="ja-JP" sz="1200" spc="-25" dirty="0" smtClean="0">
                <a:solidFill>
                  <a:schemeClr val="tx1"/>
                </a:solidFill>
                <a:latin typeface="Yu Gothic UI" panose="020B0500000000000000" pitchFamily="50" charset="-128"/>
                <a:ea typeface="Yu Gothic UI" panose="020B0500000000000000" pitchFamily="50" charset="-128"/>
                <a:cs typeface="Microsoft JhengHei"/>
              </a:rPr>
              <a:t>1  </a:t>
            </a:r>
            <a:r>
              <a:rPr lang="ja-JP" altLang="en-US" sz="1200" spc="-25" dirty="0" smtClean="0">
                <a:solidFill>
                  <a:schemeClr val="tx1"/>
                </a:solidFill>
                <a:latin typeface="Yu Gothic UI" panose="020B0500000000000000" pitchFamily="50" charset="-128"/>
                <a:ea typeface="Yu Gothic UI" panose="020B0500000000000000" pitchFamily="50" charset="-128"/>
                <a:cs typeface="Microsoft JhengHei"/>
              </a:rPr>
              <a:t>日 </a:t>
            </a:r>
            <a:r>
              <a:rPr lang="en-US" altLang="ja-JP" sz="1200" spc="-25" dirty="0" smtClean="0">
                <a:solidFill>
                  <a:schemeClr val="tx1"/>
                </a:solidFill>
                <a:latin typeface="Yu Gothic UI" panose="020B0500000000000000" pitchFamily="50" charset="-128"/>
                <a:ea typeface="Yu Gothic UI" panose="020B0500000000000000" pitchFamily="50" charset="-128"/>
                <a:cs typeface="Microsoft JhengHei"/>
              </a:rPr>
              <a:t>(</a:t>
            </a:r>
            <a:r>
              <a:rPr lang="ja-JP" altLang="en-US" sz="1200" spc="-25" dirty="0" smtClean="0">
                <a:solidFill>
                  <a:schemeClr val="tx1"/>
                </a:solidFill>
                <a:latin typeface="Yu Gothic UI" panose="020B0500000000000000" pitchFamily="50" charset="-128"/>
                <a:ea typeface="Yu Gothic UI" panose="020B0500000000000000" pitchFamily="50" charset="-128"/>
                <a:cs typeface="Microsoft JhengHei"/>
              </a:rPr>
              <a:t>月</a:t>
            </a:r>
            <a:r>
              <a:rPr lang="en-US" altLang="ja-JP" sz="1200" spc="-5" dirty="0" smtClean="0">
                <a:solidFill>
                  <a:schemeClr val="tx1"/>
                </a:solidFill>
                <a:latin typeface="Yu Gothic UI" panose="020B0500000000000000" pitchFamily="50" charset="-128"/>
                <a:ea typeface="Yu Gothic UI" panose="020B0500000000000000" pitchFamily="50" charset="-128"/>
                <a:cs typeface="Microsoft JhengHei"/>
              </a:rPr>
              <a:t>) </a:t>
            </a:r>
            <a:r>
              <a:rPr lang="ja-JP" altLang="en-US" sz="1200" dirty="0" smtClean="0">
                <a:solidFill>
                  <a:schemeClr val="tx1"/>
                </a:solidFill>
                <a:latin typeface="Yu Gothic UI" panose="020B0500000000000000" pitchFamily="50" charset="-128"/>
                <a:ea typeface="Yu Gothic UI" panose="020B0500000000000000" pitchFamily="50" charset="-128"/>
                <a:cs typeface="Microsoft JhengHei"/>
              </a:rPr>
              <a:t>～</a:t>
            </a:r>
            <a:r>
              <a:rPr lang="ja-JP" altLang="en-US" sz="1200" spc="-10" dirty="0" smtClean="0">
                <a:solidFill>
                  <a:schemeClr val="tx1"/>
                </a:solidFill>
                <a:latin typeface="Yu Gothic UI" panose="020B0500000000000000" pitchFamily="50" charset="-128"/>
                <a:ea typeface="Yu Gothic UI" panose="020B0500000000000000" pitchFamily="50" charset="-128"/>
                <a:cs typeface="Microsoft JhengHei"/>
              </a:rPr>
              <a:t>  </a:t>
            </a:r>
            <a:r>
              <a:rPr lang="en-US" altLang="ja-JP" sz="1200" dirty="0" smtClean="0">
                <a:solidFill>
                  <a:schemeClr val="tx1"/>
                </a:solidFill>
                <a:latin typeface="Yu Gothic UI" panose="020B0500000000000000" pitchFamily="50" charset="-128"/>
                <a:ea typeface="Yu Gothic UI" panose="020B0500000000000000" pitchFamily="50" charset="-128"/>
                <a:cs typeface="Microsoft JhengHei"/>
              </a:rPr>
              <a:t>7 </a:t>
            </a:r>
            <a:r>
              <a:rPr lang="ja-JP" altLang="en-US" sz="1200" spc="-15" dirty="0" smtClean="0">
                <a:solidFill>
                  <a:schemeClr val="tx1"/>
                </a:solidFill>
                <a:latin typeface="Yu Gothic UI" panose="020B0500000000000000" pitchFamily="50" charset="-128"/>
                <a:ea typeface="Yu Gothic UI" panose="020B0500000000000000" pitchFamily="50" charset="-128"/>
                <a:cs typeface="Microsoft JhengHei"/>
              </a:rPr>
              <a:t>月  </a:t>
            </a:r>
            <a:r>
              <a:rPr lang="en-US" altLang="ja-JP" sz="1200" dirty="0" smtClean="0">
                <a:solidFill>
                  <a:schemeClr val="tx1"/>
                </a:solidFill>
                <a:latin typeface="Yu Gothic UI" panose="020B0500000000000000" pitchFamily="50" charset="-128"/>
                <a:ea typeface="Yu Gothic UI" panose="020B0500000000000000" pitchFamily="50" charset="-128"/>
                <a:cs typeface="Microsoft JhengHei"/>
              </a:rPr>
              <a:t>31 </a:t>
            </a:r>
            <a:r>
              <a:rPr lang="ja-JP" altLang="en-US" sz="1200" spc="-25" dirty="0" smtClean="0">
                <a:solidFill>
                  <a:schemeClr val="tx1"/>
                </a:solidFill>
                <a:latin typeface="Yu Gothic UI" panose="020B0500000000000000" pitchFamily="50" charset="-128"/>
                <a:ea typeface="Yu Gothic UI" panose="020B0500000000000000" pitchFamily="50" charset="-128"/>
                <a:cs typeface="Microsoft JhengHei"/>
              </a:rPr>
              <a:t>日 </a:t>
            </a:r>
            <a:r>
              <a:rPr lang="en-US" altLang="ja-JP" sz="1200" spc="-25" dirty="0" smtClean="0">
                <a:solidFill>
                  <a:schemeClr val="tx1"/>
                </a:solidFill>
                <a:latin typeface="Yu Gothic UI" panose="020B0500000000000000" pitchFamily="50" charset="-128"/>
                <a:ea typeface="Yu Gothic UI" panose="020B0500000000000000" pitchFamily="50" charset="-128"/>
                <a:cs typeface="Microsoft JhengHei"/>
              </a:rPr>
              <a:t>(</a:t>
            </a:r>
            <a:r>
              <a:rPr lang="ja-JP" altLang="en-US" sz="1200" spc="-60" dirty="0" smtClean="0">
                <a:solidFill>
                  <a:schemeClr val="tx1"/>
                </a:solidFill>
                <a:latin typeface="Yu Gothic UI" panose="020B0500000000000000" pitchFamily="50" charset="-128"/>
                <a:ea typeface="Yu Gothic UI" panose="020B0500000000000000" pitchFamily="50" charset="-128"/>
                <a:cs typeface="Microsoft JhengHei"/>
              </a:rPr>
              <a:t>水</a:t>
            </a:r>
            <a:r>
              <a:rPr lang="en-US" altLang="ja-JP" sz="1200" spc="-50" dirty="0" smtClean="0">
                <a:solidFill>
                  <a:schemeClr val="tx1"/>
                </a:solidFill>
                <a:latin typeface="Yu Gothic UI" panose="020B0500000000000000" pitchFamily="50" charset="-128"/>
                <a:ea typeface="Yu Gothic UI" panose="020B0500000000000000" pitchFamily="50" charset="-128"/>
                <a:cs typeface="Microsoft JhengHei"/>
              </a:rPr>
              <a:t>)</a:t>
            </a:r>
            <a:r>
              <a:rPr lang="ja-JP" altLang="en-US" sz="1200" spc="500" dirty="0" smtClean="0">
                <a:solidFill>
                  <a:schemeClr val="tx1"/>
                </a:solidFill>
                <a:latin typeface="Yu Gothic UI" panose="020B0500000000000000" pitchFamily="50" charset="-128"/>
                <a:ea typeface="Yu Gothic UI" panose="020B0500000000000000" pitchFamily="50" charset="-128"/>
                <a:cs typeface="Microsoft JhengHei"/>
              </a:rPr>
              <a:t>  </a:t>
            </a:r>
          </a:p>
          <a:p>
            <a:pPr marL="570230" marR="5080" indent="-558165">
              <a:lnSpc>
                <a:spcPct val="125000"/>
              </a:lnSpc>
              <a:spcBef>
                <a:spcPts val="130"/>
              </a:spcBef>
            </a:pPr>
            <a:r>
              <a:rPr sz="1200" spc="60" dirty="0" smtClean="0">
                <a:solidFill>
                  <a:schemeClr val="tx1"/>
                </a:solidFill>
                <a:latin typeface="Yu Gothic UI" panose="020B0500000000000000" pitchFamily="50" charset="-128"/>
                <a:ea typeface="Yu Gothic UI" panose="020B0500000000000000" pitchFamily="50" charset="-128"/>
                <a:cs typeface="Microsoft JhengHei"/>
              </a:rPr>
              <a:t>面 </a:t>
            </a:r>
            <a:r>
              <a:rPr sz="1200" spc="60" dirty="0">
                <a:solidFill>
                  <a:schemeClr val="tx1"/>
                </a:solidFill>
                <a:latin typeface="Yu Gothic UI" panose="020B0500000000000000" pitchFamily="50" charset="-128"/>
                <a:ea typeface="Yu Gothic UI" panose="020B0500000000000000" pitchFamily="50" charset="-128"/>
                <a:cs typeface="Microsoft JhengHei"/>
              </a:rPr>
              <a:t>接 日 </a:t>
            </a:r>
            <a:r>
              <a:rPr sz="1200" spc="60" dirty="0" smtClean="0">
                <a:solidFill>
                  <a:schemeClr val="tx1"/>
                </a:solidFill>
                <a:latin typeface="Yu Gothic UI" panose="020B0500000000000000" pitchFamily="50" charset="-128"/>
                <a:ea typeface="Yu Gothic UI" panose="020B0500000000000000" pitchFamily="50" charset="-128"/>
                <a:cs typeface="Microsoft JhengHei"/>
              </a:rPr>
              <a:t>：</a:t>
            </a:r>
            <a:r>
              <a:rPr lang="ja-JP" altLang="en-US" sz="1200" spc="60" dirty="0" smtClean="0">
                <a:solidFill>
                  <a:schemeClr val="tx1"/>
                </a:solidFill>
                <a:latin typeface="Yu Gothic UI" panose="020B0500000000000000" pitchFamily="50" charset="-128"/>
                <a:ea typeface="Yu Gothic UI" panose="020B0500000000000000" pitchFamily="50" charset="-128"/>
                <a:cs typeface="Microsoft JhengHei"/>
              </a:rPr>
              <a:t>令和 </a:t>
            </a:r>
            <a:r>
              <a:rPr lang="en-US" altLang="ja-JP" sz="1200" spc="60" dirty="0" smtClean="0">
                <a:solidFill>
                  <a:schemeClr val="tx1"/>
                </a:solidFill>
                <a:latin typeface="Yu Gothic UI" panose="020B0500000000000000" pitchFamily="50" charset="-128"/>
                <a:ea typeface="Yu Gothic UI" panose="020B0500000000000000" pitchFamily="50" charset="-128"/>
                <a:cs typeface="Microsoft JhengHei"/>
              </a:rPr>
              <a:t>6 </a:t>
            </a:r>
            <a:r>
              <a:rPr lang="ja-JP" altLang="en-US" sz="1200" spc="60" dirty="0" smtClean="0">
                <a:solidFill>
                  <a:schemeClr val="tx1"/>
                </a:solidFill>
                <a:latin typeface="Yu Gothic UI" panose="020B0500000000000000" pitchFamily="50" charset="-128"/>
                <a:ea typeface="Yu Gothic UI" panose="020B0500000000000000" pitchFamily="50" charset="-128"/>
                <a:cs typeface="Microsoft JhengHei"/>
              </a:rPr>
              <a:t>年 </a:t>
            </a:r>
            <a:r>
              <a:rPr lang="en-US" altLang="ja-JP" sz="1200" dirty="0" smtClean="0">
                <a:solidFill>
                  <a:schemeClr val="tx1"/>
                </a:solidFill>
                <a:latin typeface="Yu Gothic UI" panose="020B0500000000000000" pitchFamily="50" charset="-128"/>
                <a:ea typeface="Yu Gothic UI" panose="020B0500000000000000" pitchFamily="50" charset="-128"/>
                <a:cs typeface="Microsoft JhengHei"/>
              </a:rPr>
              <a:t>8 </a:t>
            </a:r>
            <a:r>
              <a:rPr lang="ja-JP" altLang="en-US" sz="1200" spc="-10" dirty="0" smtClean="0">
                <a:solidFill>
                  <a:schemeClr val="tx1"/>
                </a:solidFill>
                <a:latin typeface="Yu Gothic UI" panose="020B0500000000000000" pitchFamily="50" charset="-128"/>
                <a:ea typeface="Yu Gothic UI" panose="020B0500000000000000" pitchFamily="50" charset="-128"/>
                <a:cs typeface="Microsoft JhengHei"/>
              </a:rPr>
              <a:t>月  </a:t>
            </a:r>
            <a:r>
              <a:rPr lang="en-US" altLang="ja-JP" sz="1200" dirty="0">
                <a:solidFill>
                  <a:schemeClr val="tx1"/>
                </a:solidFill>
                <a:latin typeface="Yu Gothic UI" panose="020B0500000000000000" pitchFamily="50" charset="-128"/>
                <a:ea typeface="Yu Gothic UI" panose="020B0500000000000000" pitchFamily="50" charset="-128"/>
                <a:cs typeface="Microsoft JhengHei"/>
              </a:rPr>
              <a:t>2</a:t>
            </a:r>
            <a:r>
              <a:rPr lang="en-US" altLang="ja-JP" sz="1200" dirty="0" smtClean="0">
                <a:solidFill>
                  <a:schemeClr val="tx1"/>
                </a:solidFill>
                <a:latin typeface="Yu Gothic UI" panose="020B0500000000000000" pitchFamily="50" charset="-128"/>
                <a:ea typeface="Yu Gothic UI" panose="020B0500000000000000" pitchFamily="50" charset="-128"/>
                <a:cs typeface="Microsoft JhengHei"/>
              </a:rPr>
              <a:t> </a:t>
            </a:r>
            <a:r>
              <a:rPr lang="ja-JP" altLang="en-US" sz="1200" spc="-20" dirty="0" smtClean="0">
                <a:solidFill>
                  <a:schemeClr val="tx1"/>
                </a:solidFill>
                <a:latin typeface="Yu Gothic UI" panose="020B0500000000000000" pitchFamily="50" charset="-128"/>
                <a:ea typeface="Yu Gothic UI" panose="020B0500000000000000" pitchFamily="50" charset="-128"/>
                <a:cs typeface="Microsoft JhengHei"/>
              </a:rPr>
              <a:t> 日 </a:t>
            </a:r>
            <a:r>
              <a:rPr lang="en-US" altLang="ja-JP" sz="1200" spc="-20" dirty="0" smtClean="0">
                <a:solidFill>
                  <a:schemeClr val="tx1"/>
                </a:solidFill>
                <a:latin typeface="Yu Gothic UI" panose="020B0500000000000000" pitchFamily="50" charset="-128"/>
                <a:ea typeface="Yu Gothic UI" panose="020B0500000000000000" pitchFamily="50" charset="-128"/>
                <a:cs typeface="Microsoft JhengHei"/>
              </a:rPr>
              <a:t>(</a:t>
            </a:r>
            <a:r>
              <a:rPr lang="ja-JP" altLang="en-US" sz="1200" spc="-60" dirty="0" smtClean="0">
                <a:solidFill>
                  <a:schemeClr val="tx1"/>
                </a:solidFill>
                <a:latin typeface="Yu Gothic UI" panose="020B0500000000000000" pitchFamily="50" charset="-128"/>
                <a:ea typeface="Yu Gothic UI" panose="020B0500000000000000" pitchFamily="50" charset="-128"/>
                <a:cs typeface="Microsoft JhengHei"/>
              </a:rPr>
              <a:t>金</a:t>
            </a:r>
            <a:r>
              <a:rPr lang="en-US" altLang="ja-JP" sz="1200" spc="-5" dirty="0" smtClean="0">
                <a:solidFill>
                  <a:schemeClr val="tx1"/>
                </a:solidFill>
                <a:latin typeface="Yu Gothic UI" panose="020B0500000000000000" pitchFamily="50" charset="-128"/>
                <a:ea typeface="Yu Gothic UI" panose="020B0500000000000000" pitchFamily="50" charset="-128"/>
                <a:cs typeface="Microsoft JhengHei"/>
              </a:rPr>
              <a:t>) </a:t>
            </a:r>
            <a:r>
              <a:rPr lang="ja-JP" altLang="en-US" sz="1200" spc="-5" dirty="0" smtClean="0">
                <a:solidFill>
                  <a:schemeClr val="tx1"/>
                </a:solidFill>
                <a:latin typeface="Yu Gothic UI" panose="020B0500000000000000" pitchFamily="50" charset="-128"/>
                <a:ea typeface="Yu Gothic UI" panose="020B0500000000000000" pitchFamily="50" charset="-128"/>
                <a:cs typeface="Microsoft JhengHei"/>
              </a:rPr>
              <a:t> </a:t>
            </a:r>
            <a:r>
              <a:rPr lang="en-US" altLang="ja-JP" sz="1200" spc="-5" dirty="0" smtClean="0">
                <a:solidFill>
                  <a:schemeClr val="tx1"/>
                </a:solidFill>
                <a:latin typeface="Yu Gothic UI" panose="020B0500000000000000" pitchFamily="50" charset="-128"/>
                <a:ea typeface="Yu Gothic UI" panose="020B0500000000000000" pitchFamily="50" charset="-128"/>
                <a:cs typeface="Microsoft JhengHei"/>
              </a:rPr>
              <a:t>16:00</a:t>
            </a:r>
            <a:r>
              <a:rPr lang="ja-JP" altLang="en-US" sz="1200" spc="-5" dirty="0" smtClean="0">
                <a:solidFill>
                  <a:schemeClr val="tx1"/>
                </a:solidFill>
                <a:latin typeface="Yu Gothic UI" panose="020B0500000000000000" pitchFamily="50" charset="-128"/>
                <a:ea typeface="Yu Gothic UI" panose="020B0500000000000000" pitchFamily="50" charset="-128"/>
                <a:cs typeface="Microsoft JhengHei"/>
              </a:rPr>
              <a:t>～</a:t>
            </a:r>
            <a:r>
              <a:rPr lang="en-US" altLang="ja-JP" sz="1200" spc="-5" dirty="0" smtClean="0">
                <a:solidFill>
                  <a:schemeClr val="tx1"/>
                </a:solidFill>
                <a:latin typeface="Yu Gothic UI" panose="020B0500000000000000" pitchFamily="50" charset="-128"/>
                <a:ea typeface="Yu Gothic UI" panose="020B0500000000000000" pitchFamily="50" charset="-128"/>
                <a:cs typeface="Microsoft JhengHei"/>
              </a:rPr>
              <a:t>18:00</a:t>
            </a:r>
            <a:r>
              <a:rPr lang="ja-JP" altLang="en-US" sz="1200" spc="-5" dirty="0" smtClean="0">
                <a:solidFill>
                  <a:schemeClr val="tx1"/>
                </a:solidFill>
                <a:latin typeface="Yu Gothic UI" panose="020B0500000000000000" pitchFamily="50" charset="-128"/>
                <a:ea typeface="Yu Gothic UI" panose="020B0500000000000000" pitchFamily="50" charset="-128"/>
                <a:cs typeface="Microsoft JhengHei"/>
              </a:rPr>
              <a:t>の間を予定（お問合せください）</a:t>
            </a:r>
            <a:endParaRPr lang="ja-JP" altLang="en-US" sz="1000" spc="-89" baseline="3472" dirty="0" smtClean="0">
              <a:solidFill>
                <a:schemeClr val="tx1"/>
              </a:solidFill>
              <a:latin typeface="Yu Gothic UI" panose="020B0500000000000000" pitchFamily="50" charset="-128"/>
              <a:ea typeface="Yu Gothic UI" panose="020B0500000000000000" pitchFamily="50" charset="-128"/>
              <a:cs typeface="Microsoft JhengHei"/>
            </a:endParaRPr>
          </a:p>
        </p:txBody>
      </p:sp>
      <p:grpSp>
        <p:nvGrpSpPr>
          <p:cNvPr id="24" name="object 24"/>
          <p:cNvGrpSpPr/>
          <p:nvPr/>
        </p:nvGrpSpPr>
        <p:grpSpPr>
          <a:xfrm>
            <a:off x="5947892" y="10218167"/>
            <a:ext cx="1452880" cy="156210"/>
            <a:chOff x="5947892" y="10395013"/>
            <a:chExt cx="1452880" cy="156210"/>
          </a:xfrm>
        </p:grpSpPr>
        <p:pic>
          <p:nvPicPr>
            <p:cNvPr id="25" name="object 25"/>
            <p:cNvPicPr/>
            <p:nvPr/>
          </p:nvPicPr>
          <p:blipFill>
            <a:blip r:embed="rId11" cstate="print"/>
            <a:stretch>
              <a:fillRect/>
            </a:stretch>
          </p:blipFill>
          <p:spPr>
            <a:xfrm>
              <a:off x="7032757" y="10423730"/>
              <a:ext cx="292489" cy="95592"/>
            </a:xfrm>
            <a:prstGeom prst="rect">
              <a:avLst/>
            </a:prstGeom>
          </p:spPr>
        </p:pic>
        <p:sp>
          <p:nvSpPr>
            <p:cNvPr id="26" name="object 26"/>
            <p:cNvSpPr/>
            <p:nvPr/>
          </p:nvSpPr>
          <p:spPr>
            <a:xfrm>
              <a:off x="7363206" y="10432415"/>
              <a:ext cx="37465" cy="79375"/>
            </a:xfrm>
            <a:custGeom>
              <a:avLst/>
              <a:gdLst/>
              <a:ahLst/>
              <a:cxnLst/>
              <a:rect l="l" t="t" r="r" b="b"/>
              <a:pathLst>
                <a:path w="37465" h="79375">
                  <a:moveTo>
                    <a:pt x="10718" y="0"/>
                  </a:moveTo>
                  <a:lnTo>
                    <a:pt x="1117" y="0"/>
                  </a:lnTo>
                  <a:lnTo>
                    <a:pt x="2552" y="56070"/>
                  </a:lnTo>
                  <a:lnTo>
                    <a:pt x="9296" y="56070"/>
                  </a:lnTo>
                  <a:lnTo>
                    <a:pt x="10718" y="0"/>
                  </a:lnTo>
                  <a:close/>
                </a:path>
                <a:path w="37465" h="79375">
                  <a:moveTo>
                    <a:pt x="11950" y="68834"/>
                  </a:moveTo>
                  <a:lnTo>
                    <a:pt x="9601" y="66078"/>
                  </a:lnTo>
                  <a:lnTo>
                    <a:pt x="2552" y="66078"/>
                  </a:lnTo>
                  <a:lnTo>
                    <a:pt x="0" y="68834"/>
                  </a:lnTo>
                  <a:lnTo>
                    <a:pt x="0" y="75984"/>
                  </a:lnTo>
                  <a:lnTo>
                    <a:pt x="2146" y="78955"/>
                  </a:lnTo>
                  <a:lnTo>
                    <a:pt x="9601" y="78955"/>
                  </a:lnTo>
                  <a:lnTo>
                    <a:pt x="11950" y="76187"/>
                  </a:lnTo>
                  <a:lnTo>
                    <a:pt x="11950" y="68834"/>
                  </a:lnTo>
                  <a:close/>
                </a:path>
                <a:path w="37465" h="79375">
                  <a:moveTo>
                    <a:pt x="36055" y="0"/>
                  </a:moveTo>
                  <a:lnTo>
                    <a:pt x="26454" y="0"/>
                  </a:lnTo>
                  <a:lnTo>
                    <a:pt x="27889" y="56070"/>
                  </a:lnTo>
                  <a:lnTo>
                    <a:pt x="34632" y="56070"/>
                  </a:lnTo>
                  <a:lnTo>
                    <a:pt x="36055" y="0"/>
                  </a:lnTo>
                  <a:close/>
                </a:path>
                <a:path w="37465" h="79375">
                  <a:moveTo>
                    <a:pt x="37287" y="68834"/>
                  </a:moveTo>
                  <a:lnTo>
                    <a:pt x="34925" y="66078"/>
                  </a:lnTo>
                  <a:lnTo>
                    <a:pt x="27889" y="66078"/>
                  </a:lnTo>
                  <a:lnTo>
                    <a:pt x="25336" y="68834"/>
                  </a:lnTo>
                  <a:lnTo>
                    <a:pt x="25336" y="75984"/>
                  </a:lnTo>
                  <a:lnTo>
                    <a:pt x="27482" y="78955"/>
                  </a:lnTo>
                  <a:lnTo>
                    <a:pt x="34925" y="78955"/>
                  </a:lnTo>
                  <a:lnTo>
                    <a:pt x="37287" y="76187"/>
                  </a:lnTo>
                  <a:lnTo>
                    <a:pt x="37287" y="68834"/>
                  </a:lnTo>
                  <a:close/>
                </a:path>
              </a:pathLst>
            </a:custGeom>
            <a:solidFill>
              <a:srgbClr val="221815"/>
            </a:solidFill>
          </p:spPr>
          <p:txBody>
            <a:bodyPr wrap="square" lIns="0" tIns="0" rIns="0" bIns="0" rtlCol="0"/>
            <a:lstStyle/>
            <a:p>
              <a:endParaRPr/>
            </a:p>
          </p:txBody>
        </p:sp>
        <p:sp>
          <p:nvSpPr>
            <p:cNvPr id="27" name="object 27"/>
            <p:cNvSpPr/>
            <p:nvPr/>
          </p:nvSpPr>
          <p:spPr>
            <a:xfrm>
              <a:off x="5952655" y="10399776"/>
              <a:ext cx="782320" cy="145415"/>
            </a:xfrm>
            <a:custGeom>
              <a:avLst/>
              <a:gdLst/>
              <a:ahLst/>
              <a:cxnLst/>
              <a:rect l="l" t="t" r="r" b="b"/>
              <a:pathLst>
                <a:path w="782320" h="145415">
                  <a:moveTo>
                    <a:pt x="782065" y="144830"/>
                  </a:moveTo>
                  <a:lnTo>
                    <a:pt x="0" y="144830"/>
                  </a:lnTo>
                  <a:lnTo>
                    <a:pt x="0" y="0"/>
                  </a:lnTo>
                  <a:lnTo>
                    <a:pt x="782065" y="0"/>
                  </a:lnTo>
                  <a:lnTo>
                    <a:pt x="782065" y="144830"/>
                  </a:lnTo>
                  <a:close/>
                </a:path>
              </a:pathLst>
            </a:custGeom>
            <a:ln w="9525">
              <a:solidFill>
                <a:srgbClr val="076EB8"/>
              </a:solidFill>
            </a:ln>
          </p:spPr>
          <p:txBody>
            <a:bodyPr wrap="square" lIns="0" tIns="0" rIns="0" bIns="0" rtlCol="0"/>
            <a:lstStyle/>
            <a:p>
              <a:endParaRPr/>
            </a:p>
          </p:txBody>
        </p:sp>
        <p:pic>
          <p:nvPicPr>
            <p:cNvPr id="28" name="object 28"/>
            <p:cNvPicPr/>
            <p:nvPr/>
          </p:nvPicPr>
          <p:blipFill>
            <a:blip r:embed="rId12" cstate="print"/>
            <a:stretch>
              <a:fillRect/>
            </a:stretch>
          </p:blipFill>
          <p:spPr>
            <a:xfrm>
              <a:off x="6763702" y="10403179"/>
              <a:ext cx="231724" cy="144843"/>
            </a:xfrm>
            <a:prstGeom prst="rect">
              <a:avLst/>
            </a:prstGeom>
          </p:spPr>
        </p:pic>
        <p:pic>
          <p:nvPicPr>
            <p:cNvPr id="29" name="object 29"/>
            <p:cNvPicPr/>
            <p:nvPr/>
          </p:nvPicPr>
          <p:blipFill>
            <a:blip r:embed="rId13" cstate="print"/>
            <a:stretch>
              <a:fillRect/>
            </a:stretch>
          </p:blipFill>
          <p:spPr>
            <a:xfrm>
              <a:off x="6760525" y="10400005"/>
              <a:ext cx="238074" cy="151193"/>
            </a:xfrm>
            <a:prstGeom prst="rect">
              <a:avLst/>
            </a:prstGeom>
          </p:spPr>
        </p:pic>
        <p:pic>
          <p:nvPicPr>
            <p:cNvPr id="30" name="object 30"/>
            <p:cNvPicPr/>
            <p:nvPr/>
          </p:nvPicPr>
          <p:blipFill>
            <a:blip r:embed="rId14" cstate="print"/>
            <a:stretch>
              <a:fillRect/>
            </a:stretch>
          </p:blipFill>
          <p:spPr>
            <a:xfrm>
              <a:off x="5982652" y="10416527"/>
              <a:ext cx="238354" cy="108724"/>
            </a:xfrm>
            <a:prstGeom prst="rect">
              <a:avLst/>
            </a:prstGeom>
          </p:spPr>
        </p:pic>
        <p:pic>
          <p:nvPicPr>
            <p:cNvPr id="31" name="object 31"/>
            <p:cNvPicPr/>
            <p:nvPr/>
          </p:nvPicPr>
          <p:blipFill>
            <a:blip r:embed="rId15" cstate="print"/>
            <a:stretch>
              <a:fillRect/>
            </a:stretch>
          </p:blipFill>
          <p:spPr>
            <a:xfrm>
              <a:off x="6263096" y="10425804"/>
              <a:ext cx="231286" cy="93459"/>
            </a:xfrm>
            <a:prstGeom prst="rect">
              <a:avLst/>
            </a:prstGeom>
          </p:spPr>
        </p:pic>
      </p:grpSp>
      <p:sp>
        <p:nvSpPr>
          <p:cNvPr id="32" name="object 32"/>
          <p:cNvSpPr txBox="1"/>
          <p:nvPr/>
        </p:nvSpPr>
        <p:spPr>
          <a:xfrm>
            <a:off x="553458" y="1940746"/>
            <a:ext cx="720090" cy="171201"/>
          </a:xfrm>
          <a:prstGeom prst="rect">
            <a:avLst/>
          </a:prstGeom>
          <a:solidFill>
            <a:srgbClr val="601886"/>
          </a:solidFill>
        </p:spPr>
        <p:txBody>
          <a:bodyPr vert="horz" wrap="square" lIns="0" tIns="1905" rIns="0" bIns="0" rtlCol="0">
            <a:spAutoFit/>
          </a:bodyPr>
          <a:lstStyle/>
          <a:p>
            <a:pPr marL="80010">
              <a:lnSpc>
                <a:spcPct val="100000"/>
              </a:lnSpc>
              <a:spcBef>
                <a:spcPts val="15"/>
              </a:spcBef>
            </a:pPr>
            <a:r>
              <a:rPr sz="1100" b="1" spc="-15" dirty="0">
                <a:solidFill>
                  <a:srgbClr val="FFFFFF"/>
                </a:solidFill>
                <a:latin typeface="Yu Gothic UI" panose="020B0500000000000000" pitchFamily="50" charset="-128"/>
                <a:ea typeface="Yu Gothic UI" panose="020B0500000000000000" pitchFamily="50" charset="-128"/>
                <a:cs typeface="Microsoft JhengHei"/>
              </a:rPr>
              <a:t>応募資格</a:t>
            </a:r>
            <a:endParaRPr sz="1100" dirty="0">
              <a:latin typeface="Yu Gothic UI" panose="020B0500000000000000" pitchFamily="50" charset="-128"/>
              <a:ea typeface="Yu Gothic UI" panose="020B0500000000000000" pitchFamily="50" charset="-128"/>
              <a:cs typeface="Microsoft JhengHei"/>
            </a:endParaRPr>
          </a:p>
        </p:txBody>
      </p:sp>
      <p:sp>
        <p:nvSpPr>
          <p:cNvPr id="34" name="object 34"/>
          <p:cNvSpPr txBox="1"/>
          <p:nvPr/>
        </p:nvSpPr>
        <p:spPr>
          <a:xfrm>
            <a:off x="563220" y="5855875"/>
            <a:ext cx="720090" cy="171201"/>
          </a:xfrm>
          <a:prstGeom prst="rect">
            <a:avLst/>
          </a:prstGeom>
          <a:solidFill>
            <a:srgbClr val="601886"/>
          </a:solidFill>
        </p:spPr>
        <p:txBody>
          <a:bodyPr vert="horz" wrap="square" lIns="0" tIns="1905" rIns="0" bIns="0" rtlCol="0">
            <a:spAutoFit/>
          </a:bodyPr>
          <a:lstStyle/>
          <a:p>
            <a:pPr marL="80010">
              <a:lnSpc>
                <a:spcPct val="100000"/>
              </a:lnSpc>
              <a:spcBef>
                <a:spcPts val="15"/>
              </a:spcBef>
            </a:pPr>
            <a:r>
              <a:rPr sz="1100" b="1" spc="-15" dirty="0">
                <a:solidFill>
                  <a:srgbClr val="FFFFFF"/>
                </a:solidFill>
                <a:latin typeface="Yu Gothic UI" panose="020B0500000000000000" pitchFamily="50" charset="-128"/>
                <a:ea typeface="Yu Gothic UI" panose="020B0500000000000000" pitchFamily="50" charset="-128"/>
                <a:cs typeface="Microsoft JhengHei"/>
              </a:rPr>
              <a:t>募集日程</a:t>
            </a:r>
            <a:endParaRPr sz="1100" dirty="0">
              <a:latin typeface="Yu Gothic UI" panose="020B0500000000000000" pitchFamily="50" charset="-128"/>
              <a:ea typeface="Yu Gothic UI" panose="020B0500000000000000" pitchFamily="50" charset="-128"/>
              <a:cs typeface="Microsoft JhengHei"/>
            </a:endParaRPr>
          </a:p>
        </p:txBody>
      </p:sp>
      <p:sp>
        <p:nvSpPr>
          <p:cNvPr id="36" name="object 36"/>
          <p:cNvSpPr txBox="1"/>
          <p:nvPr/>
        </p:nvSpPr>
        <p:spPr>
          <a:xfrm>
            <a:off x="563220" y="4315525"/>
            <a:ext cx="720090" cy="171201"/>
          </a:xfrm>
          <a:prstGeom prst="rect">
            <a:avLst/>
          </a:prstGeom>
          <a:solidFill>
            <a:srgbClr val="601886"/>
          </a:solidFill>
        </p:spPr>
        <p:txBody>
          <a:bodyPr vert="horz" wrap="square" lIns="0" tIns="1905" rIns="0" bIns="0" rtlCol="0">
            <a:spAutoFit/>
          </a:bodyPr>
          <a:lstStyle/>
          <a:p>
            <a:pPr marL="80010">
              <a:lnSpc>
                <a:spcPct val="100000"/>
              </a:lnSpc>
              <a:spcBef>
                <a:spcPts val="15"/>
              </a:spcBef>
            </a:pPr>
            <a:r>
              <a:rPr sz="1100" b="1" spc="-15" dirty="0">
                <a:solidFill>
                  <a:srgbClr val="FFFFFF"/>
                </a:solidFill>
                <a:latin typeface="Yu Gothic UI" panose="020B0500000000000000" pitchFamily="50" charset="-128"/>
                <a:ea typeface="Yu Gothic UI" panose="020B0500000000000000" pitchFamily="50" charset="-128"/>
                <a:cs typeface="Microsoft JhengHei"/>
              </a:rPr>
              <a:t>必要書類</a:t>
            </a:r>
            <a:endParaRPr sz="1100" dirty="0">
              <a:latin typeface="Yu Gothic UI" panose="020B0500000000000000" pitchFamily="50" charset="-128"/>
              <a:ea typeface="Yu Gothic UI" panose="020B0500000000000000" pitchFamily="50" charset="-128"/>
              <a:cs typeface="Microsoft JhengHei"/>
            </a:endParaRPr>
          </a:p>
        </p:txBody>
      </p:sp>
      <p:sp>
        <p:nvSpPr>
          <p:cNvPr id="43" name="object 43"/>
          <p:cNvSpPr txBox="1"/>
          <p:nvPr/>
        </p:nvSpPr>
        <p:spPr>
          <a:xfrm>
            <a:off x="0" y="655066"/>
            <a:ext cx="7560309" cy="576580"/>
          </a:xfrm>
          <a:prstGeom prst="rect">
            <a:avLst/>
          </a:prstGeom>
          <a:solidFill>
            <a:srgbClr val="601886"/>
          </a:solidFill>
        </p:spPr>
        <p:txBody>
          <a:bodyPr vert="horz" wrap="square" lIns="0" tIns="0" rIns="0" bIns="0" rtlCol="0">
            <a:spAutoFit/>
          </a:bodyPr>
          <a:lstStyle/>
          <a:p>
            <a:pPr marL="107950">
              <a:lnSpc>
                <a:spcPct val="100000"/>
              </a:lnSpc>
            </a:pPr>
            <a:r>
              <a:rPr sz="4950" spc="-37" baseline="-2525" dirty="0">
                <a:solidFill>
                  <a:srgbClr val="FFFFFF"/>
                </a:solidFill>
                <a:latin typeface="Yu Gothic UI"/>
                <a:cs typeface="Yu Gothic UI"/>
              </a:rPr>
              <a:t>上級 </a:t>
            </a:r>
            <a:r>
              <a:rPr sz="4950" baseline="-2525" dirty="0">
                <a:solidFill>
                  <a:srgbClr val="FFFFFF"/>
                </a:solidFill>
                <a:latin typeface="Yu Gothic UI"/>
                <a:cs typeface="Yu Gothic UI"/>
              </a:rPr>
              <a:t>CST</a:t>
            </a:r>
            <a:r>
              <a:rPr sz="4950" spc="-682" baseline="-2525" dirty="0">
                <a:solidFill>
                  <a:srgbClr val="FFFFFF"/>
                </a:solidFill>
                <a:latin typeface="Yu Gothic UI"/>
                <a:cs typeface="Yu Gothic UI"/>
              </a:rPr>
              <a:t> </a:t>
            </a:r>
            <a:r>
              <a:rPr sz="1800" spc="395" dirty="0">
                <a:solidFill>
                  <a:srgbClr val="FFFFFF"/>
                </a:solidFill>
                <a:latin typeface="Yu Gothic UI"/>
                <a:cs typeface="Yu Gothic UI"/>
              </a:rPr>
              <a:t>養成</a:t>
            </a:r>
            <a:r>
              <a:rPr sz="1800" spc="300" dirty="0">
                <a:solidFill>
                  <a:srgbClr val="FFFFFF"/>
                </a:solidFill>
                <a:latin typeface="Yu Gothic UI"/>
                <a:cs typeface="Yu Gothic UI"/>
              </a:rPr>
              <a:t>プ</a:t>
            </a:r>
            <a:r>
              <a:rPr sz="1800" spc="285" dirty="0">
                <a:solidFill>
                  <a:srgbClr val="FFFFFF"/>
                </a:solidFill>
                <a:latin typeface="Yu Gothic UI"/>
                <a:cs typeface="Yu Gothic UI"/>
              </a:rPr>
              <a:t>ロ</a:t>
            </a:r>
            <a:r>
              <a:rPr sz="1800" spc="310" dirty="0">
                <a:solidFill>
                  <a:srgbClr val="FFFFFF"/>
                </a:solidFill>
                <a:latin typeface="Yu Gothic UI"/>
                <a:cs typeface="Yu Gothic UI"/>
              </a:rPr>
              <a:t>グ</a:t>
            </a:r>
            <a:r>
              <a:rPr sz="1800" spc="270" dirty="0">
                <a:solidFill>
                  <a:srgbClr val="FFFFFF"/>
                </a:solidFill>
                <a:latin typeface="Yu Gothic UI"/>
                <a:cs typeface="Yu Gothic UI"/>
              </a:rPr>
              <a:t>ラ</a:t>
            </a:r>
            <a:r>
              <a:rPr sz="1800" spc="254" dirty="0">
                <a:solidFill>
                  <a:srgbClr val="FFFFFF"/>
                </a:solidFill>
                <a:latin typeface="Yu Gothic UI"/>
                <a:cs typeface="Yu Gothic UI"/>
              </a:rPr>
              <a:t>ム</a:t>
            </a:r>
            <a:endParaRPr sz="1800" dirty="0">
              <a:latin typeface="Yu Gothic UI"/>
              <a:cs typeface="Yu Gothic UI"/>
            </a:endParaRPr>
          </a:p>
        </p:txBody>
      </p:sp>
      <p:grpSp>
        <p:nvGrpSpPr>
          <p:cNvPr id="55" name="object 55"/>
          <p:cNvGrpSpPr/>
          <p:nvPr/>
        </p:nvGrpSpPr>
        <p:grpSpPr>
          <a:xfrm>
            <a:off x="7523402" y="0"/>
            <a:ext cx="7578191" cy="10692447"/>
            <a:chOff x="7542136" y="0"/>
            <a:chExt cx="7578191" cy="10692447"/>
          </a:xfrm>
        </p:grpSpPr>
        <p:sp>
          <p:nvSpPr>
            <p:cNvPr id="57" name="object 57"/>
            <p:cNvSpPr/>
            <p:nvPr/>
          </p:nvSpPr>
          <p:spPr>
            <a:xfrm>
              <a:off x="7560018" y="9456102"/>
              <a:ext cx="7560309" cy="1236345"/>
            </a:xfrm>
            <a:custGeom>
              <a:avLst/>
              <a:gdLst/>
              <a:ahLst/>
              <a:cxnLst/>
              <a:rect l="l" t="t" r="r" b="b"/>
              <a:pathLst>
                <a:path w="7560309" h="1236345">
                  <a:moveTo>
                    <a:pt x="0" y="1235900"/>
                  </a:moveTo>
                  <a:lnTo>
                    <a:pt x="0" y="0"/>
                  </a:lnTo>
                  <a:lnTo>
                    <a:pt x="7559967" y="0"/>
                  </a:lnTo>
                  <a:lnTo>
                    <a:pt x="7559967" y="1235900"/>
                  </a:lnTo>
                  <a:lnTo>
                    <a:pt x="0" y="1235900"/>
                  </a:lnTo>
                  <a:close/>
                </a:path>
              </a:pathLst>
            </a:custGeom>
            <a:solidFill>
              <a:srgbClr val="00B0F0"/>
            </a:solidFill>
          </p:spPr>
          <p:txBody>
            <a:bodyPr wrap="square" lIns="0" tIns="0" rIns="0" bIns="0" rtlCol="0"/>
            <a:lstStyle/>
            <a:p>
              <a:endParaRPr/>
            </a:p>
          </p:txBody>
        </p:sp>
        <p:sp>
          <p:nvSpPr>
            <p:cNvPr id="60" name="object 60"/>
            <p:cNvSpPr/>
            <p:nvPr/>
          </p:nvSpPr>
          <p:spPr>
            <a:xfrm>
              <a:off x="11376025" y="3743998"/>
              <a:ext cx="3743960" cy="3816350"/>
            </a:xfrm>
            <a:custGeom>
              <a:avLst/>
              <a:gdLst/>
              <a:ahLst/>
              <a:cxnLst/>
              <a:rect l="l" t="t" r="r" b="b"/>
              <a:pathLst>
                <a:path w="3743959" h="3816350">
                  <a:moveTo>
                    <a:pt x="3743959" y="0"/>
                  </a:moveTo>
                  <a:lnTo>
                    <a:pt x="0" y="0"/>
                  </a:lnTo>
                  <a:lnTo>
                    <a:pt x="0" y="3816007"/>
                  </a:lnTo>
                  <a:lnTo>
                    <a:pt x="3743959" y="3816007"/>
                  </a:lnTo>
                  <a:lnTo>
                    <a:pt x="3743959" y="0"/>
                  </a:lnTo>
                  <a:close/>
                </a:path>
              </a:pathLst>
            </a:custGeom>
            <a:solidFill>
              <a:srgbClr val="AA74AF"/>
            </a:solidFill>
          </p:spPr>
          <p:txBody>
            <a:bodyPr wrap="square" lIns="0" tIns="0" rIns="0" bIns="0" rtlCol="0"/>
            <a:lstStyle/>
            <a:p>
              <a:endParaRPr/>
            </a:p>
          </p:txBody>
        </p:sp>
        <p:sp>
          <p:nvSpPr>
            <p:cNvPr id="61" name="object 61"/>
            <p:cNvSpPr/>
            <p:nvPr/>
          </p:nvSpPr>
          <p:spPr>
            <a:xfrm>
              <a:off x="7560018" y="0"/>
              <a:ext cx="3816350" cy="3744595"/>
            </a:xfrm>
            <a:custGeom>
              <a:avLst/>
              <a:gdLst/>
              <a:ahLst/>
              <a:cxnLst/>
              <a:rect l="l" t="t" r="r" b="b"/>
              <a:pathLst>
                <a:path w="3816350" h="3744595">
                  <a:moveTo>
                    <a:pt x="3815994" y="3744010"/>
                  </a:moveTo>
                  <a:lnTo>
                    <a:pt x="0" y="3744010"/>
                  </a:lnTo>
                  <a:lnTo>
                    <a:pt x="0" y="0"/>
                  </a:lnTo>
                  <a:lnTo>
                    <a:pt x="3815994" y="0"/>
                  </a:lnTo>
                  <a:lnTo>
                    <a:pt x="3815994" y="3744010"/>
                  </a:lnTo>
                  <a:close/>
                </a:path>
              </a:pathLst>
            </a:custGeom>
            <a:solidFill>
              <a:srgbClr val="00B050"/>
            </a:solidFill>
          </p:spPr>
          <p:txBody>
            <a:bodyPr wrap="square" lIns="0" tIns="0" rIns="0" bIns="0" rtlCol="0"/>
            <a:lstStyle/>
            <a:p>
              <a:endParaRPr/>
            </a:p>
          </p:txBody>
        </p:sp>
        <p:pic>
          <p:nvPicPr>
            <p:cNvPr id="63" name="object 63"/>
            <p:cNvPicPr/>
            <p:nvPr/>
          </p:nvPicPr>
          <p:blipFill>
            <a:blip r:embed="rId16" cstate="print"/>
            <a:stretch>
              <a:fillRect/>
            </a:stretch>
          </p:blipFill>
          <p:spPr>
            <a:xfrm>
              <a:off x="10991258" y="8539368"/>
              <a:ext cx="2244160" cy="1603729"/>
            </a:xfrm>
            <a:prstGeom prst="rect">
              <a:avLst/>
            </a:prstGeom>
          </p:spPr>
        </p:pic>
        <p:pic>
          <p:nvPicPr>
            <p:cNvPr id="65" name="object 65"/>
            <p:cNvPicPr/>
            <p:nvPr/>
          </p:nvPicPr>
          <p:blipFill>
            <a:blip r:embed="rId17" cstate="print"/>
            <a:stretch>
              <a:fillRect/>
            </a:stretch>
          </p:blipFill>
          <p:spPr>
            <a:xfrm>
              <a:off x="14056981" y="9628956"/>
              <a:ext cx="902093" cy="902106"/>
            </a:xfrm>
            <a:prstGeom prst="rect">
              <a:avLst/>
            </a:prstGeom>
          </p:spPr>
        </p:pic>
        <p:sp>
          <p:nvSpPr>
            <p:cNvPr id="66" name="object 66"/>
            <p:cNvSpPr/>
            <p:nvPr/>
          </p:nvSpPr>
          <p:spPr>
            <a:xfrm>
              <a:off x="7542136" y="281368"/>
              <a:ext cx="6069330" cy="7137400"/>
            </a:xfrm>
            <a:custGeom>
              <a:avLst/>
              <a:gdLst/>
              <a:ahLst/>
              <a:cxnLst/>
              <a:rect l="l" t="t" r="r" b="b"/>
              <a:pathLst>
                <a:path w="6069330" h="7137400">
                  <a:moveTo>
                    <a:pt x="506984" y="1979383"/>
                  </a:moveTo>
                  <a:lnTo>
                    <a:pt x="502843" y="1947354"/>
                  </a:lnTo>
                  <a:lnTo>
                    <a:pt x="500710" y="1930781"/>
                  </a:lnTo>
                  <a:lnTo>
                    <a:pt x="491401" y="1900682"/>
                  </a:lnTo>
                  <a:lnTo>
                    <a:pt x="460590" y="1848040"/>
                  </a:lnTo>
                  <a:lnTo>
                    <a:pt x="414947" y="1806194"/>
                  </a:lnTo>
                  <a:lnTo>
                    <a:pt x="363016" y="1779435"/>
                  </a:lnTo>
                  <a:lnTo>
                    <a:pt x="303123" y="1767433"/>
                  </a:lnTo>
                  <a:lnTo>
                    <a:pt x="263601" y="1764639"/>
                  </a:lnTo>
                  <a:lnTo>
                    <a:pt x="254533" y="1764449"/>
                  </a:lnTo>
                  <a:lnTo>
                    <a:pt x="216662" y="1763636"/>
                  </a:lnTo>
                  <a:lnTo>
                    <a:pt x="162306" y="1764398"/>
                  </a:lnTo>
                  <a:lnTo>
                    <a:pt x="130479" y="1764449"/>
                  </a:lnTo>
                  <a:lnTo>
                    <a:pt x="104457" y="1762518"/>
                  </a:lnTo>
                  <a:lnTo>
                    <a:pt x="59359" y="1745132"/>
                  </a:lnTo>
                  <a:lnTo>
                    <a:pt x="40411" y="1682927"/>
                  </a:lnTo>
                  <a:lnTo>
                    <a:pt x="54571" y="1658112"/>
                  </a:lnTo>
                  <a:lnTo>
                    <a:pt x="83223" y="1638554"/>
                  </a:lnTo>
                  <a:lnTo>
                    <a:pt x="126365" y="1624241"/>
                  </a:lnTo>
                  <a:lnTo>
                    <a:pt x="170726" y="1619643"/>
                  </a:lnTo>
                  <a:lnTo>
                    <a:pt x="209448" y="1627682"/>
                  </a:lnTo>
                  <a:lnTo>
                    <a:pt x="242493" y="1648383"/>
                  </a:lnTo>
                  <a:lnTo>
                    <a:pt x="269900" y="1681734"/>
                  </a:lnTo>
                  <a:lnTo>
                    <a:pt x="371043" y="1619643"/>
                  </a:lnTo>
                  <a:lnTo>
                    <a:pt x="403288" y="1599844"/>
                  </a:lnTo>
                  <a:lnTo>
                    <a:pt x="372224" y="1559344"/>
                  </a:lnTo>
                  <a:lnTo>
                    <a:pt x="336562" y="1527238"/>
                  </a:lnTo>
                  <a:lnTo>
                    <a:pt x="296303" y="1503540"/>
                  </a:lnTo>
                  <a:lnTo>
                    <a:pt x="251421" y="1488249"/>
                  </a:lnTo>
                  <a:lnTo>
                    <a:pt x="201942" y="1481366"/>
                  </a:lnTo>
                  <a:lnTo>
                    <a:pt x="147866" y="1482890"/>
                  </a:lnTo>
                  <a:lnTo>
                    <a:pt x="89179" y="1492821"/>
                  </a:lnTo>
                  <a:lnTo>
                    <a:pt x="32981" y="1510233"/>
                  </a:lnTo>
                  <a:lnTo>
                    <a:pt x="0" y="1526895"/>
                  </a:lnTo>
                  <a:lnTo>
                    <a:pt x="0" y="1925002"/>
                  </a:lnTo>
                  <a:lnTo>
                    <a:pt x="13589" y="1930298"/>
                  </a:lnTo>
                  <a:lnTo>
                    <a:pt x="62839" y="1940941"/>
                  </a:lnTo>
                  <a:lnTo>
                    <a:pt x="121437" y="1946643"/>
                  </a:lnTo>
                  <a:lnTo>
                    <a:pt x="189382" y="1947405"/>
                  </a:lnTo>
                  <a:lnTo>
                    <a:pt x="226161" y="1947405"/>
                  </a:lnTo>
                  <a:lnTo>
                    <a:pt x="255308" y="1948954"/>
                  </a:lnTo>
                  <a:lnTo>
                    <a:pt x="297345" y="1957133"/>
                  </a:lnTo>
                  <a:lnTo>
                    <a:pt x="329704" y="1985873"/>
                  </a:lnTo>
                  <a:lnTo>
                    <a:pt x="336524" y="2016099"/>
                  </a:lnTo>
                  <a:lnTo>
                    <a:pt x="334403" y="2031390"/>
                  </a:lnTo>
                  <a:lnTo>
                    <a:pt x="304774" y="2074786"/>
                  </a:lnTo>
                  <a:lnTo>
                    <a:pt x="263893" y="2096160"/>
                  </a:lnTo>
                  <a:lnTo>
                    <a:pt x="180848" y="2110206"/>
                  </a:lnTo>
                  <a:lnTo>
                    <a:pt x="133667" y="2101088"/>
                  </a:lnTo>
                  <a:lnTo>
                    <a:pt x="95338" y="2076526"/>
                  </a:lnTo>
                  <a:lnTo>
                    <a:pt x="65887" y="2036546"/>
                  </a:lnTo>
                  <a:lnTo>
                    <a:pt x="0" y="2068398"/>
                  </a:lnTo>
                  <a:lnTo>
                    <a:pt x="0" y="2205850"/>
                  </a:lnTo>
                  <a:lnTo>
                    <a:pt x="12573" y="2215261"/>
                  </a:lnTo>
                  <a:lnTo>
                    <a:pt x="55016" y="2235403"/>
                  </a:lnTo>
                  <a:lnTo>
                    <a:pt x="101409" y="2248065"/>
                  </a:lnTo>
                  <a:lnTo>
                    <a:pt x="150482" y="2253399"/>
                  </a:lnTo>
                  <a:lnTo>
                    <a:pt x="202222" y="2251443"/>
                  </a:lnTo>
                  <a:lnTo>
                    <a:pt x="256654" y="2242159"/>
                  </a:lnTo>
                  <a:lnTo>
                    <a:pt x="312559" y="2226183"/>
                  </a:lnTo>
                  <a:lnTo>
                    <a:pt x="361289" y="2205825"/>
                  </a:lnTo>
                  <a:lnTo>
                    <a:pt x="402844" y="2181072"/>
                  </a:lnTo>
                  <a:lnTo>
                    <a:pt x="437222" y="2151938"/>
                  </a:lnTo>
                  <a:lnTo>
                    <a:pt x="464439" y="2118410"/>
                  </a:lnTo>
                  <a:lnTo>
                    <a:pt x="468858" y="2110206"/>
                  </a:lnTo>
                  <a:lnTo>
                    <a:pt x="488848" y="2073198"/>
                  </a:lnTo>
                  <a:lnTo>
                    <a:pt x="503034" y="2026856"/>
                  </a:lnTo>
                  <a:lnTo>
                    <a:pt x="506984" y="1979383"/>
                  </a:lnTo>
                  <a:close/>
                </a:path>
                <a:path w="6069330" h="7137400">
                  <a:moveTo>
                    <a:pt x="597598" y="2711297"/>
                  </a:moveTo>
                  <a:lnTo>
                    <a:pt x="564337" y="2567762"/>
                  </a:lnTo>
                  <a:lnTo>
                    <a:pt x="31661" y="2691206"/>
                  </a:lnTo>
                  <a:lnTo>
                    <a:pt x="64935" y="2834741"/>
                  </a:lnTo>
                  <a:lnTo>
                    <a:pt x="245681" y="2792857"/>
                  </a:lnTo>
                  <a:lnTo>
                    <a:pt x="380580" y="3374974"/>
                  </a:lnTo>
                  <a:lnTo>
                    <a:pt x="552831" y="3335058"/>
                  </a:lnTo>
                  <a:lnTo>
                    <a:pt x="417918" y="2752941"/>
                  </a:lnTo>
                  <a:lnTo>
                    <a:pt x="597598" y="2711297"/>
                  </a:lnTo>
                  <a:close/>
                </a:path>
                <a:path w="6069330" h="7137400">
                  <a:moveTo>
                    <a:pt x="1083373" y="649465"/>
                  </a:moveTo>
                  <a:lnTo>
                    <a:pt x="1080858" y="597776"/>
                  </a:lnTo>
                  <a:lnTo>
                    <a:pt x="913714" y="625868"/>
                  </a:lnTo>
                  <a:lnTo>
                    <a:pt x="912507" y="678192"/>
                  </a:lnTo>
                  <a:lnTo>
                    <a:pt x="902182" y="721042"/>
                  </a:lnTo>
                  <a:lnTo>
                    <a:pt x="882764" y="754456"/>
                  </a:lnTo>
                  <a:lnTo>
                    <a:pt x="854240" y="778395"/>
                  </a:lnTo>
                  <a:lnTo>
                    <a:pt x="816597" y="792899"/>
                  </a:lnTo>
                  <a:lnTo>
                    <a:pt x="785202" y="796975"/>
                  </a:lnTo>
                  <a:lnTo>
                    <a:pt x="755980" y="794143"/>
                  </a:lnTo>
                  <a:lnTo>
                    <a:pt x="704113" y="767715"/>
                  </a:lnTo>
                  <a:lnTo>
                    <a:pt x="660577" y="703376"/>
                  </a:lnTo>
                  <a:lnTo>
                    <a:pt x="641781" y="653135"/>
                  </a:lnTo>
                  <a:lnTo>
                    <a:pt x="624967" y="590842"/>
                  </a:lnTo>
                  <a:lnTo>
                    <a:pt x="613143" y="527456"/>
                  </a:lnTo>
                  <a:lnTo>
                    <a:pt x="608977" y="472452"/>
                  </a:lnTo>
                  <a:lnTo>
                    <a:pt x="612495" y="425856"/>
                  </a:lnTo>
                  <a:lnTo>
                    <a:pt x="623684" y="387654"/>
                  </a:lnTo>
                  <a:lnTo>
                    <a:pt x="669086" y="336423"/>
                  </a:lnTo>
                  <a:lnTo>
                    <a:pt x="746683" y="319836"/>
                  </a:lnTo>
                  <a:lnTo>
                    <a:pt x="783932" y="330631"/>
                  </a:lnTo>
                  <a:lnTo>
                    <a:pt x="815022" y="355803"/>
                  </a:lnTo>
                  <a:lnTo>
                    <a:pt x="839978" y="395351"/>
                  </a:lnTo>
                  <a:lnTo>
                    <a:pt x="858786" y="449262"/>
                  </a:lnTo>
                  <a:lnTo>
                    <a:pt x="1034288" y="396824"/>
                  </a:lnTo>
                  <a:lnTo>
                    <a:pt x="1013028" y="345452"/>
                  </a:lnTo>
                  <a:lnTo>
                    <a:pt x="988504" y="300774"/>
                  </a:lnTo>
                  <a:lnTo>
                    <a:pt x="960704" y="262763"/>
                  </a:lnTo>
                  <a:lnTo>
                    <a:pt x="929640" y="231444"/>
                  </a:lnTo>
                  <a:lnTo>
                    <a:pt x="895299" y="206806"/>
                  </a:lnTo>
                  <a:lnTo>
                    <a:pt x="857694" y="188849"/>
                  </a:lnTo>
                  <a:lnTo>
                    <a:pt x="816825" y="177571"/>
                  </a:lnTo>
                  <a:lnTo>
                    <a:pt x="772680" y="172986"/>
                  </a:lnTo>
                  <a:lnTo>
                    <a:pt x="725271" y="175082"/>
                  </a:lnTo>
                  <a:lnTo>
                    <a:pt x="674598" y="183857"/>
                  </a:lnTo>
                  <a:lnTo>
                    <a:pt x="626719" y="198031"/>
                  </a:lnTo>
                  <a:lnTo>
                    <a:pt x="583730" y="217182"/>
                  </a:lnTo>
                  <a:lnTo>
                    <a:pt x="545630" y="241338"/>
                  </a:lnTo>
                  <a:lnTo>
                    <a:pt x="512432" y="270497"/>
                  </a:lnTo>
                  <a:lnTo>
                    <a:pt x="484124" y="304647"/>
                  </a:lnTo>
                  <a:lnTo>
                    <a:pt x="460705" y="343789"/>
                  </a:lnTo>
                  <a:lnTo>
                    <a:pt x="442544" y="386524"/>
                  </a:lnTo>
                  <a:lnTo>
                    <a:pt x="429983" y="431444"/>
                  </a:lnTo>
                  <a:lnTo>
                    <a:pt x="423049" y="478548"/>
                  </a:lnTo>
                  <a:lnTo>
                    <a:pt x="421703" y="527850"/>
                  </a:lnTo>
                  <a:lnTo>
                    <a:pt x="425983" y="579323"/>
                  </a:lnTo>
                  <a:lnTo>
                    <a:pt x="435864" y="632980"/>
                  </a:lnTo>
                  <a:lnTo>
                    <a:pt x="451434" y="688771"/>
                  </a:lnTo>
                  <a:lnTo>
                    <a:pt x="471030" y="739178"/>
                  </a:lnTo>
                  <a:lnTo>
                    <a:pt x="494652" y="784199"/>
                  </a:lnTo>
                  <a:lnTo>
                    <a:pt x="522300" y="823836"/>
                  </a:lnTo>
                  <a:lnTo>
                    <a:pt x="553974" y="858088"/>
                  </a:lnTo>
                  <a:lnTo>
                    <a:pt x="589673" y="886942"/>
                  </a:lnTo>
                  <a:lnTo>
                    <a:pt x="636168" y="913879"/>
                  </a:lnTo>
                  <a:lnTo>
                    <a:pt x="685139" y="931862"/>
                  </a:lnTo>
                  <a:lnTo>
                    <a:pt x="736587" y="940892"/>
                  </a:lnTo>
                  <a:lnTo>
                    <a:pt x="790498" y="940968"/>
                  </a:lnTo>
                  <a:lnTo>
                    <a:pt x="846886" y="932078"/>
                  </a:lnTo>
                  <a:lnTo>
                    <a:pt x="902360" y="914755"/>
                  </a:lnTo>
                  <a:lnTo>
                    <a:pt x="951331" y="890016"/>
                  </a:lnTo>
                  <a:lnTo>
                    <a:pt x="993800" y="857859"/>
                  </a:lnTo>
                  <a:lnTo>
                    <a:pt x="1029741" y="818286"/>
                  </a:lnTo>
                  <a:lnTo>
                    <a:pt x="1052703" y="781773"/>
                  </a:lnTo>
                  <a:lnTo>
                    <a:pt x="1069289" y="741451"/>
                  </a:lnTo>
                  <a:lnTo>
                    <a:pt x="1079512" y="697357"/>
                  </a:lnTo>
                  <a:lnTo>
                    <a:pt x="1083373" y="649465"/>
                  </a:lnTo>
                  <a:close/>
                </a:path>
                <a:path w="6069330" h="7137400">
                  <a:moveTo>
                    <a:pt x="1084503" y="1873986"/>
                  </a:moveTo>
                  <a:lnTo>
                    <a:pt x="1082103" y="1826806"/>
                  </a:lnTo>
                  <a:lnTo>
                    <a:pt x="932205" y="1852015"/>
                  </a:lnTo>
                  <a:lnTo>
                    <a:pt x="930770" y="1895246"/>
                  </a:lnTo>
                  <a:lnTo>
                    <a:pt x="919276" y="1928545"/>
                  </a:lnTo>
                  <a:lnTo>
                    <a:pt x="897699" y="1951913"/>
                  </a:lnTo>
                  <a:lnTo>
                    <a:pt x="866051" y="1965375"/>
                  </a:lnTo>
                  <a:lnTo>
                    <a:pt x="847496" y="1967865"/>
                  </a:lnTo>
                  <a:lnTo>
                    <a:pt x="829564" y="1966556"/>
                  </a:lnTo>
                  <a:lnTo>
                    <a:pt x="779792" y="1936737"/>
                  </a:lnTo>
                  <a:lnTo>
                    <a:pt x="751535" y="1874672"/>
                  </a:lnTo>
                  <a:lnTo>
                    <a:pt x="739089" y="1828431"/>
                  </a:lnTo>
                  <a:lnTo>
                    <a:pt x="729983" y="1772069"/>
                  </a:lnTo>
                  <a:lnTo>
                    <a:pt x="731278" y="1726285"/>
                  </a:lnTo>
                  <a:lnTo>
                    <a:pt x="742950" y="1691081"/>
                  </a:lnTo>
                  <a:lnTo>
                    <a:pt x="765009" y="1666481"/>
                  </a:lnTo>
                  <a:lnTo>
                    <a:pt x="797458" y="1652460"/>
                  </a:lnTo>
                  <a:lnTo>
                    <a:pt x="832815" y="1650644"/>
                  </a:lnTo>
                  <a:lnTo>
                    <a:pt x="862330" y="1662912"/>
                  </a:lnTo>
                  <a:lnTo>
                    <a:pt x="886015" y="1689277"/>
                  </a:lnTo>
                  <a:lnTo>
                    <a:pt x="903884" y="1729740"/>
                  </a:lnTo>
                  <a:lnTo>
                    <a:pt x="1049693" y="1686991"/>
                  </a:lnTo>
                  <a:lnTo>
                    <a:pt x="1032776" y="1646097"/>
                  </a:lnTo>
                  <a:lnTo>
                    <a:pt x="1009510" y="1610601"/>
                  </a:lnTo>
                  <a:lnTo>
                    <a:pt x="979893" y="1580489"/>
                  </a:lnTo>
                  <a:lnTo>
                    <a:pt x="943940" y="1555775"/>
                  </a:lnTo>
                  <a:lnTo>
                    <a:pt x="903554" y="1537931"/>
                  </a:lnTo>
                  <a:lnTo>
                    <a:pt x="860653" y="1528445"/>
                  </a:lnTo>
                  <a:lnTo>
                    <a:pt x="815251" y="1527314"/>
                  </a:lnTo>
                  <a:lnTo>
                    <a:pt x="767334" y="1534528"/>
                  </a:lnTo>
                  <a:lnTo>
                    <a:pt x="721106" y="1548549"/>
                  </a:lnTo>
                  <a:lnTo>
                    <a:pt x="680288" y="1567929"/>
                  </a:lnTo>
                  <a:lnTo>
                    <a:pt x="644842" y="1592656"/>
                  </a:lnTo>
                  <a:lnTo>
                    <a:pt x="614794" y="1622755"/>
                  </a:lnTo>
                  <a:lnTo>
                    <a:pt x="590130" y="1658213"/>
                  </a:lnTo>
                  <a:lnTo>
                    <a:pt x="571525" y="1697583"/>
                  </a:lnTo>
                  <a:lnTo>
                    <a:pt x="559650" y="1739404"/>
                  </a:lnTo>
                  <a:lnTo>
                    <a:pt x="554494" y="1783664"/>
                  </a:lnTo>
                  <a:lnTo>
                    <a:pt x="556082" y="1830387"/>
                  </a:lnTo>
                  <a:lnTo>
                    <a:pt x="564400" y="1879561"/>
                  </a:lnTo>
                  <a:lnTo>
                    <a:pt x="578472" y="1927263"/>
                  </a:lnTo>
                  <a:lnTo>
                    <a:pt x="597319" y="1969579"/>
                  </a:lnTo>
                  <a:lnTo>
                    <a:pt x="620941" y="2006511"/>
                  </a:lnTo>
                  <a:lnTo>
                    <a:pt x="649351" y="2038057"/>
                  </a:lnTo>
                  <a:lnTo>
                    <a:pt x="682548" y="2064207"/>
                  </a:lnTo>
                  <a:lnTo>
                    <a:pt x="728560" y="2088222"/>
                  </a:lnTo>
                  <a:lnTo>
                    <a:pt x="777671" y="2101608"/>
                  </a:lnTo>
                  <a:lnTo>
                    <a:pt x="829906" y="2104364"/>
                  </a:lnTo>
                  <a:lnTo>
                    <a:pt x="885240" y="2096490"/>
                  </a:lnTo>
                  <a:lnTo>
                    <a:pt x="934339" y="2081237"/>
                  </a:lnTo>
                  <a:lnTo>
                    <a:pt x="976922" y="2059774"/>
                  </a:lnTo>
                  <a:lnTo>
                    <a:pt x="1012990" y="2032076"/>
                  </a:lnTo>
                  <a:lnTo>
                    <a:pt x="1042543" y="1998141"/>
                  </a:lnTo>
                  <a:lnTo>
                    <a:pt x="1064729" y="1959660"/>
                  </a:lnTo>
                  <a:lnTo>
                    <a:pt x="1078712" y="1918271"/>
                  </a:lnTo>
                  <a:lnTo>
                    <a:pt x="1084503" y="1873986"/>
                  </a:lnTo>
                  <a:close/>
                </a:path>
                <a:path w="6069330" h="7137400">
                  <a:moveTo>
                    <a:pt x="1235138" y="2992628"/>
                  </a:moveTo>
                  <a:lnTo>
                    <a:pt x="1089139" y="3015272"/>
                  </a:lnTo>
                  <a:lnTo>
                    <a:pt x="1085786" y="3055023"/>
                  </a:lnTo>
                  <a:lnTo>
                    <a:pt x="1072070" y="3086023"/>
                  </a:lnTo>
                  <a:lnTo>
                    <a:pt x="1048004" y="3108312"/>
                  </a:lnTo>
                  <a:lnTo>
                    <a:pt x="1013574" y="3121850"/>
                  </a:lnTo>
                  <a:lnTo>
                    <a:pt x="992632" y="3124784"/>
                  </a:lnTo>
                  <a:lnTo>
                    <a:pt x="972337" y="3123704"/>
                  </a:lnTo>
                  <a:lnTo>
                    <a:pt x="933691" y="3109544"/>
                  </a:lnTo>
                  <a:lnTo>
                    <a:pt x="902360" y="3078581"/>
                  </a:lnTo>
                  <a:lnTo>
                    <a:pt x="883043" y="3029978"/>
                  </a:lnTo>
                  <a:lnTo>
                    <a:pt x="877798" y="3004870"/>
                  </a:lnTo>
                  <a:lnTo>
                    <a:pt x="1223340" y="2924784"/>
                  </a:lnTo>
                  <a:lnTo>
                    <a:pt x="1220000" y="2913024"/>
                  </a:lnTo>
                  <a:lnTo>
                    <a:pt x="1206347" y="2864955"/>
                  </a:lnTo>
                  <a:lnTo>
                    <a:pt x="1185024" y="2813443"/>
                  </a:lnTo>
                  <a:lnTo>
                    <a:pt x="1163777" y="2777629"/>
                  </a:lnTo>
                  <a:lnTo>
                    <a:pt x="1129436" y="2735389"/>
                  </a:lnTo>
                  <a:lnTo>
                    <a:pt x="1095159" y="2708859"/>
                  </a:lnTo>
                  <a:lnTo>
                    <a:pt x="1048829" y="2685897"/>
                  </a:lnTo>
                  <a:lnTo>
                    <a:pt x="1046784" y="2685351"/>
                  </a:lnTo>
                  <a:lnTo>
                    <a:pt x="1046784" y="2868803"/>
                  </a:lnTo>
                  <a:lnTo>
                    <a:pt x="855941" y="2913024"/>
                  </a:lnTo>
                  <a:lnTo>
                    <a:pt x="854964" y="2862275"/>
                  </a:lnTo>
                  <a:lnTo>
                    <a:pt x="867029" y="2823070"/>
                  </a:lnTo>
                  <a:lnTo>
                    <a:pt x="930262" y="2779280"/>
                  </a:lnTo>
                  <a:lnTo>
                    <a:pt x="968844" y="2777629"/>
                  </a:lnTo>
                  <a:lnTo>
                    <a:pt x="1001115" y="2791993"/>
                  </a:lnTo>
                  <a:lnTo>
                    <a:pt x="1027099" y="2822397"/>
                  </a:lnTo>
                  <a:lnTo>
                    <a:pt x="1046784" y="2868803"/>
                  </a:lnTo>
                  <a:lnTo>
                    <a:pt x="1046784" y="2685351"/>
                  </a:lnTo>
                  <a:lnTo>
                    <a:pt x="1000912" y="2672931"/>
                  </a:lnTo>
                  <a:lnTo>
                    <a:pt x="951433" y="2669959"/>
                  </a:lnTo>
                  <a:lnTo>
                    <a:pt x="900391" y="2676969"/>
                  </a:lnTo>
                  <a:lnTo>
                    <a:pt x="846721" y="2694597"/>
                  </a:lnTo>
                  <a:lnTo>
                    <a:pt x="800557" y="2720848"/>
                  </a:lnTo>
                  <a:lnTo>
                    <a:pt x="761873" y="2755722"/>
                  </a:lnTo>
                  <a:lnTo>
                    <a:pt x="730694" y="2799207"/>
                  </a:lnTo>
                  <a:lnTo>
                    <a:pt x="712127" y="2838767"/>
                  </a:lnTo>
                  <a:lnTo>
                    <a:pt x="700341" y="2880906"/>
                  </a:lnTo>
                  <a:lnTo>
                    <a:pt x="695299" y="2925661"/>
                  </a:lnTo>
                  <a:lnTo>
                    <a:pt x="697026" y="2973006"/>
                  </a:lnTo>
                  <a:lnTo>
                    <a:pt x="705523" y="3022943"/>
                  </a:lnTo>
                  <a:lnTo>
                    <a:pt x="717423" y="3063951"/>
                  </a:lnTo>
                  <a:lnTo>
                    <a:pt x="733171" y="3100844"/>
                  </a:lnTo>
                  <a:lnTo>
                    <a:pt x="752767" y="3133623"/>
                  </a:lnTo>
                  <a:lnTo>
                    <a:pt x="802347" y="3186785"/>
                  </a:lnTo>
                  <a:lnTo>
                    <a:pt x="859472" y="3222980"/>
                  </a:lnTo>
                  <a:lnTo>
                    <a:pt x="923251" y="3241916"/>
                  </a:lnTo>
                  <a:lnTo>
                    <a:pt x="958164" y="3244418"/>
                  </a:lnTo>
                  <a:lnTo>
                    <a:pt x="995159" y="3242195"/>
                  </a:lnTo>
                  <a:lnTo>
                    <a:pt x="1034249" y="3235248"/>
                  </a:lnTo>
                  <a:lnTo>
                    <a:pt x="1083398" y="3219856"/>
                  </a:lnTo>
                  <a:lnTo>
                    <a:pt x="1125728" y="3198050"/>
                  </a:lnTo>
                  <a:lnTo>
                    <a:pt x="1161237" y="3169805"/>
                  </a:lnTo>
                  <a:lnTo>
                    <a:pt x="1189939" y="3135147"/>
                  </a:lnTo>
                  <a:lnTo>
                    <a:pt x="1211821" y="3094075"/>
                  </a:lnTo>
                  <a:lnTo>
                    <a:pt x="1226883" y="3046565"/>
                  </a:lnTo>
                  <a:lnTo>
                    <a:pt x="1235138" y="2992628"/>
                  </a:lnTo>
                  <a:close/>
                </a:path>
                <a:path w="6069330" h="7137400">
                  <a:moveTo>
                    <a:pt x="1236980" y="1389837"/>
                  </a:moveTo>
                  <a:lnTo>
                    <a:pt x="1200251" y="1231417"/>
                  </a:lnTo>
                  <a:lnTo>
                    <a:pt x="1041831" y="1268120"/>
                  </a:lnTo>
                  <a:lnTo>
                    <a:pt x="1078547" y="1426552"/>
                  </a:lnTo>
                  <a:lnTo>
                    <a:pt x="1236980" y="1389837"/>
                  </a:lnTo>
                  <a:close/>
                </a:path>
                <a:path w="6069330" h="7137400">
                  <a:moveTo>
                    <a:pt x="1371879" y="1971954"/>
                  </a:moveTo>
                  <a:lnTo>
                    <a:pt x="1247444" y="1435023"/>
                  </a:lnTo>
                  <a:lnTo>
                    <a:pt x="1089012" y="1471739"/>
                  </a:lnTo>
                  <a:lnTo>
                    <a:pt x="1213446" y="2008657"/>
                  </a:lnTo>
                  <a:lnTo>
                    <a:pt x="1371879" y="1971954"/>
                  </a:lnTo>
                  <a:close/>
                </a:path>
                <a:path w="6069330" h="7137400">
                  <a:moveTo>
                    <a:pt x="1657210" y="511467"/>
                  </a:moveTo>
                  <a:lnTo>
                    <a:pt x="1648447" y="453364"/>
                  </a:lnTo>
                  <a:lnTo>
                    <a:pt x="1630743" y="396544"/>
                  </a:lnTo>
                  <a:lnTo>
                    <a:pt x="1605622" y="346773"/>
                  </a:lnTo>
                  <a:lnTo>
                    <a:pt x="1573072" y="304038"/>
                  </a:lnTo>
                  <a:lnTo>
                    <a:pt x="1533093" y="268351"/>
                  </a:lnTo>
                  <a:lnTo>
                    <a:pt x="1495475" y="246748"/>
                  </a:lnTo>
                  <a:lnTo>
                    <a:pt x="1495475" y="580605"/>
                  </a:lnTo>
                  <a:lnTo>
                    <a:pt x="1494574" y="612101"/>
                  </a:lnTo>
                  <a:lnTo>
                    <a:pt x="1478864" y="654888"/>
                  </a:lnTo>
                  <a:lnTo>
                    <a:pt x="1431696" y="686765"/>
                  </a:lnTo>
                  <a:lnTo>
                    <a:pt x="1409573" y="689165"/>
                  </a:lnTo>
                  <a:lnTo>
                    <a:pt x="1389278" y="685673"/>
                  </a:lnTo>
                  <a:lnTo>
                    <a:pt x="1354226" y="661022"/>
                  </a:lnTo>
                  <a:lnTo>
                    <a:pt x="1325219" y="609917"/>
                  </a:lnTo>
                  <a:lnTo>
                    <a:pt x="1312456" y="573341"/>
                  </a:lnTo>
                  <a:lnTo>
                    <a:pt x="1300848" y="529437"/>
                  </a:lnTo>
                  <a:lnTo>
                    <a:pt x="1291259" y="481571"/>
                  </a:lnTo>
                  <a:lnTo>
                    <a:pt x="1286510" y="441655"/>
                  </a:lnTo>
                  <a:lnTo>
                    <a:pt x="1286611" y="409689"/>
                  </a:lnTo>
                  <a:lnTo>
                    <a:pt x="1300797" y="367474"/>
                  </a:lnTo>
                  <a:lnTo>
                    <a:pt x="1330693" y="342201"/>
                  </a:lnTo>
                  <a:lnTo>
                    <a:pt x="1372946" y="332600"/>
                  </a:lnTo>
                  <a:lnTo>
                    <a:pt x="1392796" y="335457"/>
                  </a:lnTo>
                  <a:lnTo>
                    <a:pt x="1427137" y="357327"/>
                  </a:lnTo>
                  <a:lnTo>
                    <a:pt x="1456309" y="408266"/>
                  </a:lnTo>
                  <a:lnTo>
                    <a:pt x="1469732" y="447446"/>
                  </a:lnTo>
                  <a:lnTo>
                    <a:pt x="1482382" y="495757"/>
                  </a:lnTo>
                  <a:lnTo>
                    <a:pt x="1491411" y="541820"/>
                  </a:lnTo>
                  <a:lnTo>
                    <a:pt x="1495475" y="580605"/>
                  </a:lnTo>
                  <a:lnTo>
                    <a:pt x="1495475" y="246748"/>
                  </a:lnTo>
                  <a:lnTo>
                    <a:pt x="1487195" y="241985"/>
                  </a:lnTo>
                  <a:lnTo>
                    <a:pt x="1436890" y="227203"/>
                  </a:lnTo>
                  <a:lnTo>
                    <a:pt x="1382166" y="224028"/>
                  </a:lnTo>
                  <a:lnTo>
                    <a:pt x="1323035" y="232448"/>
                  </a:lnTo>
                  <a:lnTo>
                    <a:pt x="1283944" y="243916"/>
                  </a:lnTo>
                  <a:lnTo>
                    <a:pt x="1219695" y="278130"/>
                  </a:lnTo>
                  <a:lnTo>
                    <a:pt x="1173480" y="326605"/>
                  </a:lnTo>
                  <a:lnTo>
                    <a:pt x="1142034" y="384721"/>
                  </a:lnTo>
                  <a:lnTo>
                    <a:pt x="1125372" y="451789"/>
                  </a:lnTo>
                  <a:lnTo>
                    <a:pt x="1123721" y="488772"/>
                  </a:lnTo>
                  <a:lnTo>
                    <a:pt x="1126693" y="528078"/>
                  </a:lnTo>
                  <a:lnTo>
                    <a:pt x="1134300" y="569709"/>
                  </a:lnTo>
                  <a:lnTo>
                    <a:pt x="1148067" y="616623"/>
                  </a:lnTo>
                  <a:lnTo>
                    <a:pt x="1166507" y="658685"/>
                  </a:lnTo>
                  <a:lnTo>
                    <a:pt x="1189634" y="695909"/>
                  </a:lnTo>
                  <a:lnTo>
                    <a:pt x="1217422" y="728268"/>
                  </a:lnTo>
                  <a:lnTo>
                    <a:pt x="1249883" y="755789"/>
                  </a:lnTo>
                  <a:lnTo>
                    <a:pt x="1295120" y="781570"/>
                  </a:lnTo>
                  <a:lnTo>
                    <a:pt x="1343825" y="796188"/>
                  </a:lnTo>
                  <a:lnTo>
                    <a:pt x="1395984" y="799655"/>
                  </a:lnTo>
                  <a:lnTo>
                    <a:pt x="1451610" y="791946"/>
                  </a:lnTo>
                  <a:lnTo>
                    <a:pt x="1506728" y="773938"/>
                  </a:lnTo>
                  <a:lnTo>
                    <a:pt x="1553679" y="747356"/>
                  </a:lnTo>
                  <a:lnTo>
                    <a:pt x="1592453" y="712203"/>
                  </a:lnTo>
                  <a:lnTo>
                    <a:pt x="1623047" y="668464"/>
                  </a:lnTo>
                  <a:lnTo>
                    <a:pt x="1644510" y="619010"/>
                  </a:lnTo>
                  <a:lnTo>
                    <a:pt x="1655902" y="566686"/>
                  </a:lnTo>
                  <a:lnTo>
                    <a:pt x="1657210" y="511467"/>
                  </a:lnTo>
                  <a:close/>
                </a:path>
                <a:path w="6069330" h="7137400">
                  <a:moveTo>
                    <a:pt x="1847062" y="3035109"/>
                  </a:moveTo>
                  <a:lnTo>
                    <a:pt x="1838794" y="3018447"/>
                  </a:lnTo>
                  <a:lnTo>
                    <a:pt x="1830552" y="2996514"/>
                  </a:lnTo>
                  <a:lnTo>
                    <a:pt x="1828126" y="2988449"/>
                  </a:lnTo>
                  <a:lnTo>
                    <a:pt x="1822361" y="2969310"/>
                  </a:lnTo>
                  <a:lnTo>
                    <a:pt x="1814144" y="2936557"/>
                  </a:lnTo>
                  <a:lnTo>
                    <a:pt x="1786369" y="2816745"/>
                  </a:lnTo>
                  <a:lnTo>
                    <a:pt x="1757781" y="2693378"/>
                  </a:lnTo>
                  <a:lnTo>
                    <a:pt x="1749602" y="2660815"/>
                  </a:lnTo>
                  <a:lnTo>
                    <a:pt x="1744726" y="2644660"/>
                  </a:lnTo>
                  <a:lnTo>
                    <a:pt x="1741449" y="2633802"/>
                  </a:lnTo>
                  <a:lnTo>
                    <a:pt x="1733321" y="2612352"/>
                  </a:lnTo>
                  <a:lnTo>
                    <a:pt x="1704848" y="2571978"/>
                  </a:lnTo>
                  <a:lnTo>
                    <a:pt x="1658391" y="2542476"/>
                  </a:lnTo>
                  <a:lnTo>
                    <a:pt x="1634693" y="2535504"/>
                  </a:lnTo>
                  <a:lnTo>
                    <a:pt x="1634693" y="2890570"/>
                  </a:lnTo>
                  <a:lnTo>
                    <a:pt x="1634591" y="2914281"/>
                  </a:lnTo>
                  <a:lnTo>
                    <a:pt x="1622323" y="2958084"/>
                  </a:lnTo>
                  <a:lnTo>
                    <a:pt x="1596644" y="2991548"/>
                  </a:lnTo>
                  <a:lnTo>
                    <a:pt x="1560169" y="3009176"/>
                  </a:lnTo>
                  <a:lnTo>
                    <a:pt x="1544650" y="3011424"/>
                  </a:lnTo>
                  <a:lnTo>
                    <a:pt x="1530388" y="3010687"/>
                  </a:lnTo>
                  <a:lnTo>
                    <a:pt x="1495488" y="2991307"/>
                  </a:lnTo>
                  <a:lnTo>
                    <a:pt x="1476857" y="2955658"/>
                  </a:lnTo>
                  <a:lnTo>
                    <a:pt x="1476336" y="2923222"/>
                  </a:lnTo>
                  <a:lnTo>
                    <a:pt x="1490332" y="2893123"/>
                  </a:lnTo>
                  <a:lnTo>
                    <a:pt x="1518843" y="2865336"/>
                  </a:lnTo>
                  <a:lnTo>
                    <a:pt x="1561884" y="2839885"/>
                  </a:lnTo>
                  <a:lnTo>
                    <a:pt x="1619440" y="2816745"/>
                  </a:lnTo>
                  <a:lnTo>
                    <a:pt x="1630705" y="2865336"/>
                  </a:lnTo>
                  <a:lnTo>
                    <a:pt x="1630832" y="2865932"/>
                  </a:lnTo>
                  <a:lnTo>
                    <a:pt x="1634693" y="2890570"/>
                  </a:lnTo>
                  <a:lnTo>
                    <a:pt x="1634693" y="2535504"/>
                  </a:lnTo>
                  <a:lnTo>
                    <a:pt x="1616214" y="2532100"/>
                  </a:lnTo>
                  <a:lnTo>
                    <a:pt x="1591678" y="2530208"/>
                  </a:lnTo>
                  <a:lnTo>
                    <a:pt x="1565795" y="2530322"/>
                  </a:lnTo>
                  <a:lnTo>
                    <a:pt x="1512760" y="2535898"/>
                  </a:lnTo>
                  <a:lnTo>
                    <a:pt x="1441627" y="2554059"/>
                  </a:lnTo>
                  <a:lnTo>
                    <a:pt x="1401165" y="2571013"/>
                  </a:lnTo>
                  <a:lnTo>
                    <a:pt x="1364208" y="2592184"/>
                  </a:lnTo>
                  <a:lnTo>
                    <a:pt x="1330744" y="2617571"/>
                  </a:lnTo>
                  <a:lnTo>
                    <a:pt x="1303413" y="2647581"/>
                  </a:lnTo>
                  <a:lnTo>
                    <a:pt x="1284871" y="2682544"/>
                  </a:lnTo>
                  <a:lnTo>
                    <a:pt x="1275118" y="2722473"/>
                  </a:lnTo>
                  <a:lnTo>
                    <a:pt x="1274140" y="2767368"/>
                  </a:lnTo>
                  <a:lnTo>
                    <a:pt x="1423543" y="2747314"/>
                  </a:lnTo>
                  <a:lnTo>
                    <a:pt x="1424990" y="2710954"/>
                  </a:lnTo>
                  <a:lnTo>
                    <a:pt x="1437906" y="2682227"/>
                  </a:lnTo>
                  <a:lnTo>
                    <a:pt x="1462303" y="2661132"/>
                  </a:lnTo>
                  <a:lnTo>
                    <a:pt x="1498155" y="2647670"/>
                  </a:lnTo>
                  <a:lnTo>
                    <a:pt x="1533372" y="2644660"/>
                  </a:lnTo>
                  <a:lnTo>
                    <a:pt x="1561122" y="2653665"/>
                  </a:lnTo>
                  <a:lnTo>
                    <a:pt x="1581404" y="2674696"/>
                  </a:lnTo>
                  <a:lnTo>
                    <a:pt x="1594192" y="2707754"/>
                  </a:lnTo>
                  <a:lnTo>
                    <a:pt x="1601330" y="2738602"/>
                  </a:lnTo>
                  <a:lnTo>
                    <a:pt x="1542999" y="2757576"/>
                  </a:lnTo>
                  <a:lnTo>
                    <a:pt x="1492796" y="2775724"/>
                  </a:lnTo>
                  <a:lnTo>
                    <a:pt x="1450733" y="2793034"/>
                  </a:lnTo>
                  <a:lnTo>
                    <a:pt x="1390967" y="2825165"/>
                  </a:lnTo>
                  <a:lnTo>
                    <a:pt x="1345882" y="2865932"/>
                  </a:lnTo>
                  <a:lnTo>
                    <a:pt x="1319390" y="2912046"/>
                  </a:lnTo>
                  <a:lnTo>
                    <a:pt x="1309408" y="2961284"/>
                  </a:lnTo>
                  <a:lnTo>
                    <a:pt x="1309827" y="2986214"/>
                  </a:lnTo>
                  <a:lnTo>
                    <a:pt x="1324381" y="3043478"/>
                  </a:lnTo>
                  <a:lnTo>
                    <a:pt x="1360360" y="3093123"/>
                  </a:lnTo>
                  <a:lnTo>
                    <a:pt x="1415008" y="3122752"/>
                  </a:lnTo>
                  <a:lnTo>
                    <a:pt x="1480654" y="3129102"/>
                  </a:lnTo>
                  <a:lnTo>
                    <a:pt x="1517116" y="3123349"/>
                  </a:lnTo>
                  <a:lnTo>
                    <a:pt x="1564271" y="3107448"/>
                  </a:lnTo>
                  <a:lnTo>
                    <a:pt x="1603781" y="3083369"/>
                  </a:lnTo>
                  <a:lnTo>
                    <a:pt x="1637322" y="3045561"/>
                  </a:lnTo>
                  <a:lnTo>
                    <a:pt x="1656092" y="3011424"/>
                  </a:lnTo>
                  <a:lnTo>
                    <a:pt x="1666519" y="2988449"/>
                  </a:lnTo>
                  <a:lnTo>
                    <a:pt x="1672729" y="3013125"/>
                  </a:lnTo>
                  <a:lnTo>
                    <a:pt x="1679308" y="3035109"/>
                  </a:lnTo>
                  <a:lnTo>
                    <a:pt x="1686179" y="3054261"/>
                  </a:lnTo>
                  <a:lnTo>
                    <a:pt x="1693418" y="3070720"/>
                  </a:lnTo>
                  <a:lnTo>
                    <a:pt x="1847062" y="3035109"/>
                  </a:lnTo>
                  <a:close/>
                </a:path>
                <a:path w="6069330" h="7137400">
                  <a:moveTo>
                    <a:pt x="1935937" y="1656930"/>
                  </a:moveTo>
                  <a:lnTo>
                    <a:pt x="1789938" y="1679562"/>
                  </a:lnTo>
                  <a:lnTo>
                    <a:pt x="1786572" y="1719313"/>
                  </a:lnTo>
                  <a:lnTo>
                    <a:pt x="1772856" y="1750326"/>
                  </a:lnTo>
                  <a:lnTo>
                    <a:pt x="1748790" y="1772602"/>
                  </a:lnTo>
                  <a:lnTo>
                    <a:pt x="1714373" y="1786140"/>
                  </a:lnTo>
                  <a:lnTo>
                    <a:pt x="1693430" y="1789074"/>
                  </a:lnTo>
                  <a:lnTo>
                    <a:pt x="1673136" y="1787994"/>
                  </a:lnTo>
                  <a:lnTo>
                    <a:pt x="1634490" y="1773847"/>
                  </a:lnTo>
                  <a:lnTo>
                    <a:pt x="1603159" y="1742884"/>
                  </a:lnTo>
                  <a:lnTo>
                    <a:pt x="1583842" y="1694268"/>
                  </a:lnTo>
                  <a:lnTo>
                    <a:pt x="1578584" y="1669161"/>
                  </a:lnTo>
                  <a:lnTo>
                    <a:pt x="1924138" y="1589087"/>
                  </a:lnTo>
                  <a:lnTo>
                    <a:pt x="1920798" y="1577314"/>
                  </a:lnTo>
                  <a:lnTo>
                    <a:pt x="1907146" y="1529245"/>
                  </a:lnTo>
                  <a:lnTo>
                    <a:pt x="1885823" y="1477733"/>
                  </a:lnTo>
                  <a:lnTo>
                    <a:pt x="1864563" y="1441919"/>
                  </a:lnTo>
                  <a:lnTo>
                    <a:pt x="1830222" y="1399679"/>
                  </a:lnTo>
                  <a:lnTo>
                    <a:pt x="1795945" y="1373149"/>
                  </a:lnTo>
                  <a:lnTo>
                    <a:pt x="1749615" y="1350200"/>
                  </a:lnTo>
                  <a:lnTo>
                    <a:pt x="1747596" y="1349654"/>
                  </a:lnTo>
                  <a:lnTo>
                    <a:pt x="1747596" y="1533093"/>
                  </a:lnTo>
                  <a:lnTo>
                    <a:pt x="1556740" y="1577314"/>
                  </a:lnTo>
                  <a:lnTo>
                    <a:pt x="1555750" y="1526578"/>
                  </a:lnTo>
                  <a:lnTo>
                    <a:pt x="1567815" y="1487373"/>
                  </a:lnTo>
                  <a:lnTo>
                    <a:pt x="1631061" y="1443570"/>
                  </a:lnTo>
                  <a:lnTo>
                    <a:pt x="1669630" y="1441919"/>
                  </a:lnTo>
                  <a:lnTo>
                    <a:pt x="1701914" y="1456296"/>
                  </a:lnTo>
                  <a:lnTo>
                    <a:pt x="1727898" y="1486687"/>
                  </a:lnTo>
                  <a:lnTo>
                    <a:pt x="1747596" y="1533093"/>
                  </a:lnTo>
                  <a:lnTo>
                    <a:pt x="1747596" y="1349654"/>
                  </a:lnTo>
                  <a:lnTo>
                    <a:pt x="1701711" y="1337233"/>
                  </a:lnTo>
                  <a:lnTo>
                    <a:pt x="1652231" y="1334262"/>
                  </a:lnTo>
                  <a:lnTo>
                    <a:pt x="1601177" y="1341272"/>
                  </a:lnTo>
                  <a:lnTo>
                    <a:pt x="1547520" y="1358900"/>
                  </a:lnTo>
                  <a:lnTo>
                    <a:pt x="1501343" y="1385138"/>
                  </a:lnTo>
                  <a:lnTo>
                    <a:pt x="1462671" y="1420012"/>
                  </a:lnTo>
                  <a:lnTo>
                    <a:pt x="1431505" y="1463497"/>
                  </a:lnTo>
                  <a:lnTo>
                    <a:pt x="1412938" y="1503057"/>
                  </a:lnTo>
                  <a:lnTo>
                    <a:pt x="1401127" y="1545209"/>
                  </a:lnTo>
                  <a:lnTo>
                    <a:pt x="1396098" y="1589951"/>
                  </a:lnTo>
                  <a:lnTo>
                    <a:pt x="1397825" y="1637296"/>
                  </a:lnTo>
                  <a:lnTo>
                    <a:pt x="1406321" y="1687233"/>
                  </a:lnTo>
                  <a:lnTo>
                    <a:pt x="1418221" y="1728241"/>
                  </a:lnTo>
                  <a:lnTo>
                    <a:pt x="1433969" y="1765147"/>
                  </a:lnTo>
                  <a:lnTo>
                    <a:pt x="1453553" y="1797926"/>
                  </a:lnTo>
                  <a:lnTo>
                    <a:pt x="1503133" y="1851075"/>
                  </a:lnTo>
                  <a:lnTo>
                    <a:pt x="1560271" y="1887270"/>
                  </a:lnTo>
                  <a:lnTo>
                    <a:pt x="1624050" y="1906206"/>
                  </a:lnTo>
                  <a:lnTo>
                    <a:pt x="1658950" y="1908708"/>
                  </a:lnTo>
                  <a:lnTo>
                    <a:pt x="1695958" y="1906485"/>
                  </a:lnTo>
                  <a:lnTo>
                    <a:pt x="1735048" y="1899539"/>
                  </a:lnTo>
                  <a:lnTo>
                    <a:pt x="1784184" y="1884159"/>
                  </a:lnTo>
                  <a:lnTo>
                    <a:pt x="1826514" y="1862340"/>
                  </a:lnTo>
                  <a:lnTo>
                    <a:pt x="1862035" y="1834108"/>
                  </a:lnTo>
                  <a:lnTo>
                    <a:pt x="1890725" y="1799450"/>
                  </a:lnTo>
                  <a:lnTo>
                    <a:pt x="1912620" y="1758365"/>
                  </a:lnTo>
                  <a:lnTo>
                    <a:pt x="1927682" y="1710867"/>
                  </a:lnTo>
                  <a:lnTo>
                    <a:pt x="1935937" y="1656930"/>
                  </a:lnTo>
                  <a:close/>
                </a:path>
                <a:path w="6069330" h="7137400">
                  <a:moveTo>
                    <a:pt x="2008263" y="239458"/>
                  </a:moveTo>
                  <a:lnTo>
                    <a:pt x="1972030" y="83159"/>
                  </a:lnTo>
                  <a:lnTo>
                    <a:pt x="1956066" y="85598"/>
                  </a:lnTo>
                  <a:lnTo>
                    <a:pt x="1942947" y="88214"/>
                  </a:lnTo>
                  <a:lnTo>
                    <a:pt x="1906422" y="104025"/>
                  </a:lnTo>
                  <a:lnTo>
                    <a:pt x="1879244" y="132384"/>
                  </a:lnTo>
                  <a:lnTo>
                    <a:pt x="1861413" y="173278"/>
                  </a:lnTo>
                  <a:lnTo>
                    <a:pt x="1852930" y="226720"/>
                  </a:lnTo>
                  <a:lnTo>
                    <a:pt x="1829777" y="126771"/>
                  </a:lnTo>
                  <a:lnTo>
                    <a:pt x="1684642" y="160401"/>
                  </a:lnTo>
                  <a:lnTo>
                    <a:pt x="1809076" y="697331"/>
                  </a:lnTo>
                  <a:lnTo>
                    <a:pt x="1962721" y="661733"/>
                  </a:lnTo>
                  <a:lnTo>
                    <a:pt x="1912086" y="443242"/>
                  </a:lnTo>
                  <a:lnTo>
                    <a:pt x="1905952" y="411975"/>
                  </a:lnTo>
                  <a:lnTo>
                    <a:pt x="1902726" y="383578"/>
                  </a:lnTo>
                  <a:lnTo>
                    <a:pt x="1902409" y="358038"/>
                  </a:lnTo>
                  <a:lnTo>
                    <a:pt x="1905000" y="335368"/>
                  </a:lnTo>
                  <a:lnTo>
                    <a:pt x="1916899" y="298221"/>
                  </a:lnTo>
                  <a:lnTo>
                    <a:pt x="1949742" y="261835"/>
                  </a:lnTo>
                  <a:lnTo>
                    <a:pt x="1985632" y="245681"/>
                  </a:lnTo>
                  <a:lnTo>
                    <a:pt x="2008263" y="239458"/>
                  </a:lnTo>
                  <a:close/>
                </a:path>
                <a:path w="6069330" h="7137400">
                  <a:moveTo>
                    <a:pt x="2400363" y="2742323"/>
                  </a:moveTo>
                  <a:lnTo>
                    <a:pt x="2397950" y="2695143"/>
                  </a:lnTo>
                  <a:lnTo>
                    <a:pt x="2248065" y="2720352"/>
                  </a:lnTo>
                  <a:lnTo>
                    <a:pt x="2246630" y="2763570"/>
                  </a:lnTo>
                  <a:lnTo>
                    <a:pt x="2235136" y="2796870"/>
                  </a:lnTo>
                  <a:lnTo>
                    <a:pt x="2213559" y="2820251"/>
                  </a:lnTo>
                  <a:lnTo>
                    <a:pt x="2181910" y="2833713"/>
                  </a:lnTo>
                  <a:lnTo>
                    <a:pt x="2163356" y="2836202"/>
                  </a:lnTo>
                  <a:lnTo>
                    <a:pt x="2145423" y="2834894"/>
                  </a:lnTo>
                  <a:lnTo>
                    <a:pt x="2095639" y="2805074"/>
                  </a:lnTo>
                  <a:lnTo>
                    <a:pt x="2067382" y="2743009"/>
                  </a:lnTo>
                  <a:lnTo>
                    <a:pt x="2054936" y="2696768"/>
                  </a:lnTo>
                  <a:lnTo>
                    <a:pt x="2045843" y="2640406"/>
                  </a:lnTo>
                  <a:lnTo>
                    <a:pt x="2047125" y="2594622"/>
                  </a:lnTo>
                  <a:lnTo>
                    <a:pt x="2058797" y="2559418"/>
                  </a:lnTo>
                  <a:lnTo>
                    <a:pt x="2080856" y="2534818"/>
                  </a:lnTo>
                  <a:lnTo>
                    <a:pt x="2113305" y="2520797"/>
                  </a:lnTo>
                  <a:lnTo>
                    <a:pt x="2148662" y="2518981"/>
                  </a:lnTo>
                  <a:lnTo>
                    <a:pt x="2178189" y="2531249"/>
                  </a:lnTo>
                  <a:lnTo>
                    <a:pt x="2201875" y="2557615"/>
                  </a:lnTo>
                  <a:lnTo>
                    <a:pt x="2219744" y="2598077"/>
                  </a:lnTo>
                  <a:lnTo>
                    <a:pt x="2365540" y="2555329"/>
                  </a:lnTo>
                  <a:lnTo>
                    <a:pt x="2348636" y="2514435"/>
                  </a:lnTo>
                  <a:lnTo>
                    <a:pt x="2325370" y="2478938"/>
                  </a:lnTo>
                  <a:lnTo>
                    <a:pt x="2295753" y="2448826"/>
                  </a:lnTo>
                  <a:lnTo>
                    <a:pt x="2259800" y="2424112"/>
                  </a:lnTo>
                  <a:lnTo>
                    <a:pt x="2219414" y="2406269"/>
                  </a:lnTo>
                  <a:lnTo>
                    <a:pt x="2176513" y="2396769"/>
                  </a:lnTo>
                  <a:lnTo>
                    <a:pt x="2131098" y="2395639"/>
                  </a:lnTo>
                  <a:lnTo>
                    <a:pt x="2083181" y="2402852"/>
                  </a:lnTo>
                  <a:lnTo>
                    <a:pt x="2036965" y="2416873"/>
                  </a:lnTo>
                  <a:lnTo>
                    <a:pt x="1996135" y="2436253"/>
                  </a:lnTo>
                  <a:lnTo>
                    <a:pt x="1960702" y="2460993"/>
                  </a:lnTo>
                  <a:lnTo>
                    <a:pt x="1930654" y="2491092"/>
                  </a:lnTo>
                  <a:lnTo>
                    <a:pt x="1905990" y="2526550"/>
                  </a:lnTo>
                  <a:lnTo>
                    <a:pt x="1887372" y="2565920"/>
                  </a:lnTo>
                  <a:lnTo>
                    <a:pt x="1875497" y="2607741"/>
                  </a:lnTo>
                  <a:lnTo>
                    <a:pt x="1870354" y="2652014"/>
                  </a:lnTo>
                  <a:lnTo>
                    <a:pt x="1871941" y="2698737"/>
                  </a:lnTo>
                  <a:lnTo>
                    <a:pt x="1880260" y="2747899"/>
                  </a:lnTo>
                  <a:lnTo>
                    <a:pt x="1894332" y="2795600"/>
                  </a:lnTo>
                  <a:lnTo>
                    <a:pt x="1913178" y="2837916"/>
                  </a:lnTo>
                  <a:lnTo>
                    <a:pt x="1936813" y="2874848"/>
                  </a:lnTo>
                  <a:lnTo>
                    <a:pt x="1965210" y="2906395"/>
                  </a:lnTo>
                  <a:lnTo>
                    <a:pt x="1998395" y="2932544"/>
                  </a:lnTo>
                  <a:lnTo>
                    <a:pt x="2044407" y="2956560"/>
                  </a:lnTo>
                  <a:lnTo>
                    <a:pt x="2093531" y="2969945"/>
                  </a:lnTo>
                  <a:lnTo>
                    <a:pt x="2145766" y="2972701"/>
                  </a:lnTo>
                  <a:lnTo>
                    <a:pt x="2201100" y="2964827"/>
                  </a:lnTo>
                  <a:lnTo>
                    <a:pt x="2250198" y="2949575"/>
                  </a:lnTo>
                  <a:lnTo>
                    <a:pt x="2292781" y="2928112"/>
                  </a:lnTo>
                  <a:lnTo>
                    <a:pt x="2328849" y="2900413"/>
                  </a:lnTo>
                  <a:lnTo>
                    <a:pt x="2358402" y="2866479"/>
                  </a:lnTo>
                  <a:lnTo>
                    <a:pt x="2380589" y="2827998"/>
                  </a:lnTo>
                  <a:lnTo>
                    <a:pt x="2394572" y="2786608"/>
                  </a:lnTo>
                  <a:lnTo>
                    <a:pt x="2400363" y="2742323"/>
                  </a:lnTo>
                  <a:close/>
                </a:path>
                <a:path w="6069330" h="7137400">
                  <a:moveTo>
                    <a:pt x="2546261" y="1699780"/>
                  </a:moveTo>
                  <a:lnTo>
                    <a:pt x="2466302" y="1354759"/>
                  </a:lnTo>
                  <a:lnTo>
                    <a:pt x="2450541" y="1300073"/>
                  </a:lnTo>
                  <a:lnTo>
                    <a:pt x="2431237" y="1256665"/>
                  </a:lnTo>
                  <a:lnTo>
                    <a:pt x="2408390" y="1224546"/>
                  </a:lnTo>
                  <a:lnTo>
                    <a:pt x="2352573" y="1191552"/>
                  </a:lnTo>
                  <a:lnTo>
                    <a:pt x="2286139" y="1185252"/>
                  </a:lnTo>
                  <a:lnTo>
                    <a:pt x="2249132" y="1191120"/>
                  </a:lnTo>
                  <a:lnTo>
                    <a:pt x="2210193" y="1205039"/>
                  </a:lnTo>
                  <a:lnTo>
                    <a:pt x="2176348" y="1227582"/>
                  </a:lnTo>
                  <a:lnTo>
                    <a:pt x="2147455" y="1266063"/>
                  </a:lnTo>
                  <a:lnTo>
                    <a:pt x="2123402" y="1327797"/>
                  </a:lnTo>
                  <a:lnTo>
                    <a:pt x="2102332" y="1236903"/>
                  </a:lnTo>
                  <a:lnTo>
                    <a:pt x="1955076" y="1271028"/>
                  </a:lnTo>
                  <a:lnTo>
                    <a:pt x="2079510" y="1807959"/>
                  </a:lnTo>
                  <a:lnTo>
                    <a:pt x="2237930" y="1771230"/>
                  </a:lnTo>
                  <a:lnTo>
                    <a:pt x="2168080" y="1469809"/>
                  </a:lnTo>
                  <a:lnTo>
                    <a:pt x="2160790" y="1414640"/>
                  </a:lnTo>
                  <a:lnTo>
                    <a:pt x="2167496" y="1372476"/>
                  </a:lnTo>
                  <a:lnTo>
                    <a:pt x="2188222" y="1343304"/>
                  </a:lnTo>
                  <a:lnTo>
                    <a:pt x="2222957" y="1327137"/>
                  </a:lnTo>
                  <a:lnTo>
                    <a:pt x="2235111" y="1325245"/>
                  </a:lnTo>
                  <a:lnTo>
                    <a:pt x="2246617" y="1325359"/>
                  </a:lnTo>
                  <a:lnTo>
                    <a:pt x="2284730" y="1344129"/>
                  </a:lnTo>
                  <a:lnTo>
                    <a:pt x="2306231" y="1389202"/>
                  </a:lnTo>
                  <a:lnTo>
                    <a:pt x="2317991" y="1435074"/>
                  </a:lnTo>
                  <a:lnTo>
                    <a:pt x="2387841" y="1736496"/>
                  </a:lnTo>
                  <a:lnTo>
                    <a:pt x="2546261" y="1699780"/>
                  </a:lnTo>
                  <a:close/>
                </a:path>
                <a:path w="6069330" h="7137400">
                  <a:moveTo>
                    <a:pt x="2630525" y="322668"/>
                  </a:moveTo>
                  <a:lnTo>
                    <a:pt x="2484526" y="345300"/>
                  </a:lnTo>
                  <a:lnTo>
                    <a:pt x="2481173" y="385038"/>
                  </a:lnTo>
                  <a:lnTo>
                    <a:pt x="2467457" y="416052"/>
                  </a:lnTo>
                  <a:lnTo>
                    <a:pt x="2443378" y="438327"/>
                  </a:lnTo>
                  <a:lnTo>
                    <a:pt x="2408961" y="451878"/>
                  </a:lnTo>
                  <a:lnTo>
                    <a:pt x="2388019" y="454799"/>
                  </a:lnTo>
                  <a:lnTo>
                    <a:pt x="2367724" y="453732"/>
                  </a:lnTo>
                  <a:lnTo>
                    <a:pt x="2329078" y="439585"/>
                  </a:lnTo>
                  <a:lnTo>
                    <a:pt x="2297747" y="408609"/>
                  </a:lnTo>
                  <a:lnTo>
                    <a:pt x="2278443" y="360006"/>
                  </a:lnTo>
                  <a:lnTo>
                    <a:pt x="2273173" y="334899"/>
                  </a:lnTo>
                  <a:lnTo>
                    <a:pt x="2618727" y="254825"/>
                  </a:lnTo>
                  <a:lnTo>
                    <a:pt x="2615387" y="243052"/>
                  </a:lnTo>
                  <a:lnTo>
                    <a:pt x="2601734" y="194983"/>
                  </a:lnTo>
                  <a:lnTo>
                    <a:pt x="2580411" y="143459"/>
                  </a:lnTo>
                  <a:lnTo>
                    <a:pt x="2559164" y="107657"/>
                  </a:lnTo>
                  <a:lnTo>
                    <a:pt x="2524823" y="65417"/>
                  </a:lnTo>
                  <a:lnTo>
                    <a:pt x="2490533" y="38887"/>
                  </a:lnTo>
                  <a:lnTo>
                    <a:pt x="2444204" y="15938"/>
                  </a:lnTo>
                  <a:lnTo>
                    <a:pt x="2442184" y="15392"/>
                  </a:lnTo>
                  <a:lnTo>
                    <a:pt x="2442184" y="198831"/>
                  </a:lnTo>
                  <a:lnTo>
                    <a:pt x="2251341" y="243052"/>
                  </a:lnTo>
                  <a:lnTo>
                    <a:pt x="2250351" y="192303"/>
                  </a:lnTo>
                  <a:lnTo>
                    <a:pt x="2262403" y="153111"/>
                  </a:lnTo>
                  <a:lnTo>
                    <a:pt x="2325649" y="109321"/>
                  </a:lnTo>
                  <a:lnTo>
                    <a:pt x="2364219" y="107657"/>
                  </a:lnTo>
                  <a:lnTo>
                    <a:pt x="2396502" y="122034"/>
                  </a:lnTo>
                  <a:lnTo>
                    <a:pt x="2422487" y="152412"/>
                  </a:lnTo>
                  <a:lnTo>
                    <a:pt x="2442184" y="198831"/>
                  </a:lnTo>
                  <a:lnTo>
                    <a:pt x="2442184" y="15392"/>
                  </a:lnTo>
                  <a:lnTo>
                    <a:pt x="2396299" y="2971"/>
                  </a:lnTo>
                  <a:lnTo>
                    <a:pt x="2346820" y="0"/>
                  </a:lnTo>
                  <a:lnTo>
                    <a:pt x="2295779" y="7010"/>
                  </a:lnTo>
                  <a:lnTo>
                    <a:pt x="2242108" y="24625"/>
                  </a:lnTo>
                  <a:lnTo>
                    <a:pt x="2195944" y="50876"/>
                  </a:lnTo>
                  <a:lnTo>
                    <a:pt x="2157272" y="85750"/>
                  </a:lnTo>
                  <a:lnTo>
                    <a:pt x="2126081" y="129235"/>
                  </a:lnTo>
                  <a:lnTo>
                    <a:pt x="2107514" y="168783"/>
                  </a:lnTo>
                  <a:lnTo>
                    <a:pt x="2095728" y="210934"/>
                  </a:lnTo>
                  <a:lnTo>
                    <a:pt x="2090686" y="255689"/>
                  </a:lnTo>
                  <a:lnTo>
                    <a:pt x="2092413" y="303034"/>
                  </a:lnTo>
                  <a:lnTo>
                    <a:pt x="2100910" y="352983"/>
                  </a:lnTo>
                  <a:lnTo>
                    <a:pt x="2112810" y="393979"/>
                  </a:lnTo>
                  <a:lnTo>
                    <a:pt x="2128558" y="430872"/>
                  </a:lnTo>
                  <a:lnTo>
                    <a:pt x="2148141" y="463651"/>
                  </a:lnTo>
                  <a:lnTo>
                    <a:pt x="2197735" y="516813"/>
                  </a:lnTo>
                  <a:lnTo>
                    <a:pt x="2254859" y="553008"/>
                  </a:lnTo>
                  <a:lnTo>
                    <a:pt x="2318639" y="571944"/>
                  </a:lnTo>
                  <a:lnTo>
                    <a:pt x="2353551" y="574446"/>
                  </a:lnTo>
                  <a:lnTo>
                    <a:pt x="2390546" y="572223"/>
                  </a:lnTo>
                  <a:lnTo>
                    <a:pt x="2429637" y="565277"/>
                  </a:lnTo>
                  <a:lnTo>
                    <a:pt x="2478786" y="549884"/>
                  </a:lnTo>
                  <a:lnTo>
                    <a:pt x="2521115" y="528066"/>
                  </a:lnTo>
                  <a:lnTo>
                    <a:pt x="2556624" y="499833"/>
                  </a:lnTo>
                  <a:lnTo>
                    <a:pt x="2585326" y="465175"/>
                  </a:lnTo>
                  <a:lnTo>
                    <a:pt x="2590850" y="454799"/>
                  </a:lnTo>
                  <a:lnTo>
                    <a:pt x="2607208" y="424103"/>
                  </a:lnTo>
                  <a:lnTo>
                    <a:pt x="2622283" y="376593"/>
                  </a:lnTo>
                  <a:lnTo>
                    <a:pt x="2630525" y="322668"/>
                  </a:lnTo>
                  <a:close/>
                </a:path>
                <a:path w="6069330" h="7137400">
                  <a:moveTo>
                    <a:pt x="2744152" y="5741721"/>
                  </a:moveTo>
                  <a:lnTo>
                    <a:pt x="2740012" y="5709691"/>
                  </a:lnTo>
                  <a:lnTo>
                    <a:pt x="2737878" y="5693118"/>
                  </a:lnTo>
                  <a:lnTo>
                    <a:pt x="2728569" y="5663019"/>
                  </a:lnTo>
                  <a:lnTo>
                    <a:pt x="2697772" y="5610377"/>
                  </a:lnTo>
                  <a:lnTo>
                    <a:pt x="2652115" y="5568531"/>
                  </a:lnTo>
                  <a:lnTo>
                    <a:pt x="2600185" y="5541772"/>
                  </a:lnTo>
                  <a:lnTo>
                    <a:pt x="2540292" y="5529770"/>
                  </a:lnTo>
                  <a:lnTo>
                    <a:pt x="2500769" y="5526976"/>
                  </a:lnTo>
                  <a:lnTo>
                    <a:pt x="2491702" y="5526786"/>
                  </a:lnTo>
                  <a:lnTo>
                    <a:pt x="2453830" y="5525973"/>
                  </a:lnTo>
                  <a:lnTo>
                    <a:pt x="2399474" y="5526735"/>
                  </a:lnTo>
                  <a:lnTo>
                    <a:pt x="2367648" y="5526786"/>
                  </a:lnTo>
                  <a:lnTo>
                    <a:pt x="2341626" y="5524855"/>
                  </a:lnTo>
                  <a:lnTo>
                    <a:pt x="2296541" y="5507469"/>
                  </a:lnTo>
                  <a:lnTo>
                    <a:pt x="2277592" y="5445264"/>
                  </a:lnTo>
                  <a:lnTo>
                    <a:pt x="2291740" y="5420449"/>
                  </a:lnTo>
                  <a:lnTo>
                    <a:pt x="2320391" y="5400891"/>
                  </a:lnTo>
                  <a:lnTo>
                    <a:pt x="2363533" y="5386578"/>
                  </a:lnTo>
                  <a:lnTo>
                    <a:pt x="2407894" y="5381980"/>
                  </a:lnTo>
                  <a:lnTo>
                    <a:pt x="2446617" y="5390019"/>
                  </a:lnTo>
                  <a:lnTo>
                    <a:pt x="2479675" y="5410720"/>
                  </a:lnTo>
                  <a:lnTo>
                    <a:pt x="2507069" y="5444071"/>
                  </a:lnTo>
                  <a:lnTo>
                    <a:pt x="2608224" y="5381980"/>
                  </a:lnTo>
                  <a:lnTo>
                    <a:pt x="2640457" y="5362181"/>
                  </a:lnTo>
                  <a:lnTo>
                    <a:pt x="2609405" y="5321681"/>
                  </a:lnTo>
                  <a:lnTo>
                    <a:pt x="2573744" y="5289575"/>
                  </a:lnTo>
                  <a:lnTo>
                    <a:pt x="2533472" y="5265877"/>
                  </a:lnTo>
                  <a:lnTo>
                    <a:pt x="2488603" y="5250586"/>
                  </a:lnTo>
                  <a:lnTo>
                    <a:pt x="2439124" y="5243703"/>
                  </a:lnTo>
                  <a:lnTo>
                    <a:pt x="2385034" y="5245227"/>
                  </a:lnTo>
                  <a:lnTo>
                    <a:pt x="2326348" y="5255158"/>
                  </a:lnTo>
                  <a:lnTo>
                    <a:pt x="2270163" y="5272570"/>
                  </a:lnTo>
                  <a:lnTo>
                    <a:pt x="2253018" y="5281231"/>
                  </a:lnTo>
                  <a:lnTo>
                    <a:pt x="2253030" y="5693118"/>
                  </a:lnTo>
                  <a:lnTo>
                    <a:pt x="2300020" y="5703278"/>
                  </a:lnTo>
                  <a:lnTo>
                    <a:pt x="2358606" y="5708980"/>
                  </a:lnTo>
                  <a:lnTo>
                    <a:pt x="2426551" y="5709742"/>
                  </a:lnTo>
                  <a:lnTo>
                    <a:pt x="2463342" y="5709742"/>
                  </a:lnTo>
                  <a:lnTo>
                    <a:pt x="2492476" y="5711291"/>
                  </a:lnTo>
                  <a:lnTo>
                    <a:pt x="2534513" y="5719470"/>
                  </a:lnTo>
                  <a:lnTo>
                    <a:pt x="2566873" y="5748210"/>
                  </a:lnTo>
                  <a:lnTo>
                    <a:pt x="2573705" y="5778436"/>
                  </a:lnTo>
                  <a:lnTo>
                    <a:pt x="2571585" y="5793727"/>
                  </a:lnTo>
                  <a:lnTo>
                    <a:pt x="2541955" y="5837123"/>
                  </a:lnTo>
                  <a:lnTo>
                    <a:pt x="2501061" y="5858497"/>
                  </a:lnTo>
                  <a:lnTo>
                    <a:pt x="2418016" y="5872543"/>
                  </a:lnTo>
                  <a:lnTo>
                    <a:pt x="2370836" y="5863425"/>
                  </a:lnTo>
                  <a:lnTo>
                    <a:pt x="2332520" y="5838863"/>
                  </a:lnTo>
                  <a:lnTo>
                    <a:pt x="2303056" y="5798883"/>
                  </a:lnTo>
                  <a:lnTo>
                    <a:pt x="2253018" y="5823077"/>
                  </a:lnTo>
                  <a:lnTo>
                    <a:pt x="2253018" y="5979147"/>
                  </a:lnTo>
                  <a:lnTo>
                    <a:pt x="2292185" y="5997740"/>
                  </a:lnTo>
                  <a:lnTo>
                    <a:pt x="2338578" y="6010402"/>
                  </a:lnTo>
                  <a:lnTo>
                    <a:pt x="2387650" y="6015736"/>
                  </a:lnTo>
                  <a:lnTo>
                    <a:pt x="2439403" y="6013780"/>
                  </a:lnTo>
                  <a:lnTo>
                    <a:pt x="2493822" y="6004496"/>
                  </a:lnTo>
                  <a:lnTo>
                    <a:pt x="2549728" y="5988520"/>
                  </a:lnTo>
                  <a:lnTo>
                    <a:pt x="2598458" y="5968162"/>
                  </a:lnTo>
                  <a:lnTo>
                    <a:pt x="2640012" y="5943409"/>
                  </a:lnTo>
                  <a:lnTo>
                    <a:pt x="2674391" y="5914275"/>
                  </a:lnTo>
                  <a:lnTo>
                    <a:pt x="2701607" y="5880747"/>
                  </a:lnTo>
                  <a:lnTo>
                    <a:pt x="2726017" y="5835535"/>
                  </a:lnTo>
                  <a:lnTo>
                    <a:pt x="2740202" y="5789193"/>
                  </a:lnTo>
                  <a:lnTo>
                    <a:pt x="2744152" y="5741721"/>
                  </a:lnTo>
                  <a:close/>
                </a:path>
                <a:path w="6069330" h="7137400">
                  <a:moveTo>
                    <a:pt x="2834767" y="6473634"/>
                  </a:moveTo>
                  <a:lnTo>
                    <a:pt x="2801505" y="6330099"/>
                  </a:lnTo>
                  <a:lnTo>
                    <a:pt x="2268829" y="6453543"/>
                  </a:lnTo>
                  <a:lnTo>
                    <a:pt x="2302103" y="6597078"/>
                  </a:lnTo>
                  <a:lnTo>
                    <a:pt x="2482850" y="6555194"/>
                  </a:lnTo>
                  <a:lnTo>
                    <a:pt x="2617749" y="7137311"/>
                  </a:lnTo>
                  <a:lnTo>
                    <a:pt x="2789999" y="7097395"/>
                  </a:lnTo>
                  <a:lnTo>
                    <a:pt x="2655087" y="6515278"/>
                  </a:lnTo>
                  <a:lnTo>
                    <a:pt x="2834767" y="6473634"/>
                  </a:lnTo>
                  <a:close/>
                </a:path>
                <a:path w="6069330" h="7137400">
                  <a:moveTo>
                    <a:pt x="2990761" y="2770060"/>
                  </a:moveTo>
                  <a:lnTo>
                    <a:pt x="2908579" y="2415476"/>
                  </a:lnTo>
                  <a:lnTo>
                    <a:pt x="2890024" y="2353259"/>
                  </a:lnTo>
                  <a:lnTo>
                    <a:pt x="2867634" y="2310130"/>
                  </a:lnTo>
                  <a:lnTo>
                    <a:pt x="2838399" y="2281263"/>
                  </a:lnTo>
                  <a:lnTo>
                    <a:pt x="2799296" y="2261819"/>
                  </a:lnTo>
                  <a:lnTo>
                    <a:pt x="2752737" y="2253919"/>
                  </a:lnTo>
                  <a:lnTo>
                    <a:pt x="2727528" y="2255088"/>
                  </a:lnTo>
                  <a:lnTo>
                    <a:pt x="2655125" y="2275852"/>
                  </a:lnTo>
                  <a:lnTo>
                    <a:pt x="2618879" y="2300884"/>
                  </a:lnTo>
                  <a:lnTo>
                    <a:pt x="2592311" y="2334755"/>
                  </a:lnTo>
                  <a:lnTo>
                    <a:pt x="2575433" y="2377465"/>
                  </a:lnTo>
                  <a:lnTo>
                    <a:pt x="2514777" y="2115743"/>
                  </a:lnTo>
                  <a:lnTo>
                    <a:pt x="2361133" y="2151354"/>
                  </a:lnTo>
                  <a:lnTo>
                    <a:pt x="2529319" y="2876994"/>
                  </a:lnTo>
                  <a:lnTo>
                    <a:pt x="2682951" y="2841396"/>
                  </a:lnTo>
                  <a:lnTo>
                    <a:pt x="2612771" y="2538526"/>
                  </a:lnTo>
                  <a:lnTo>
                    <a:pt x="2606598" y="2503589"/>
                  </a:lnTo>
                  <a:lnTo>
                    <a:pt x="2609710" y="2450846"/>
                  </a:lnTo>
                  <a:lnTo>
                    <a:pt x="2644254" y="2408898"/>
                  </a:lnTo>
                  <a:lnTo>
                    <a:pt x="2683548" y="2394585"/>
                  </a:lnTo>
                  <a:lnTo>
                    <a:pt x="2694089" y="2394826"/>
                  </a:lnTo>
                  <a:lnTo>
                    <a:pt x="2729382" y="2413419"/>
                  </a:lnTo>
                  <a:lnTo>
                    <a:pt x="2750464" y="2458377"/>
                  </a:lnTo>
                  <a:lnTo>
                    <a:pt x="2762148" y="2503906"/>
                  </a:lnTo>
                  <a:lnTo>
                    <a:pt x="2832328" y="2806776"/>
                  </a:lnTo>
                  <a:lnTo>
                    <a:pt x="2990761" y="2770060"/>
                  </a:lnTo>
                  <a:close/>
                </a:path>
                <a:path w="6069330" h="7137400">
                  <a:moveTo>
                    <a:pt x="3101162" y="1406613"/>
                  </a:moveTo>
                  <a:lnTo>
                    <a:pt x="3098749" y="1359433"/>
                  </a:lnTo>
                  <a:lnTo>
                    <a:pt x="2948863" y="1384642"/>
                  </a:lnTo>
                  <a:lnTo>
                    <a:pt x="2947428" y="1427873"/>
                  </a:lnTo>
                  <a:lnTo>
                    <a:pt x="2935922" y="1461173"/>
                  </a:lnTo>
                  <a:lnTo>
                    <a:pt x="2914345" y="1484553"/>
                  </a:lnTo>
                  <a:lnTo>
                    <a:pt x="2882709" y="1498015"/>
                  </a:lnTo>
                  <a:lnTo>
                    <a:pt x="2864154" y="1500492"/>
                  </a:lnTo>
                  <a:lnTo>
                    <a:pt x="2846222" y="1499184"/>
                  </a:lnTo>
                  <a:lnTo>
                    <a:pt x="2796438" y="1469377"/>
                  </a:lnTo>
                  <a:lnTo>
                    <a:pt x="2768181" y="1407299"/>
                  </a:lnTo>
                  <a:lnTo>
                    <a:pt x="2755735" y="1361059"/>
                  </a:lnTo>
                  <a:lnTo>
                    <a:pt x="2746641" y="1304696"/>
                  </a:lnTo>
                  <a:lnTo>
                    <a:pt x="2747924" y="1258912"/>
                  </a:lnTo>
                  <a:lnTo>
                    <a:pt x="2759595" y="1223721"/>
                  </a:lnTo>
                  <a:lnTo>
                    <a:pt x="2781668" y="1199108"/>
                  </a:lnTo>
                  <a:lnTo>
                    <a:pt x="2814116" y="1185087"/>
                  </a:lnTo>
                  <a:lnTo>
                    <a:pt x="2849461" y="1183271"/>
                  </a:lnTo>
                  <a:lnTo>
                    <a:pt x="2878975" y="1195539"/>
                  </a:lnTo>
                  <a:lnTo>
                    <a:pt x="2902661" y="1221917"/>
                  </a:lnTo>
                  <a:lnTo>
                    <a:pt x="2920530" y="1262367"/>
                  </a:lnTo>
                  <a:lnTo>
                    <a:pt x="3066351" y="1219619"/>
                  </a:lnTo>
                  <a:lnTo>
                    <a:pt x="3049422" y="1178737"/>
                  </a:lnTo>
                  <a:lnTo>
                    <a:pt x="3026156" y="1143241"/>
                  </a:lnTo>
                  <a:lnTo>
                    <a:pt x="2996539" y="1113129"/>
                  </a:lnTo>
                  <a:lnTo>
                    <a:pt x="2960586" y="1088402"/>
                  </a:lnTo>
                  <a:lnTo>
                    <a:pt x="2920200" y="1070559"/>
                  </a:lnTo>
                  <a:lnTo>
                    <a:pt x="2877299" y="1061072"/>
                  </a:lnTo>
                  <a:lnTo>
                    <a:pt x="2831896" y="1059942"/>
                  </a:lnTo>
                  <a:lnTo>
                    <a:pt x="2783979" y="1067155"/>
                  </a:lnTo>
                  <a:lnTo>
                    <a:pt x="2737764" y="1081176"/>
                  </a:lnTo>
                  <a:lnTo>
                    <a:pt x="2696934" y="1100556"/>
                  </a:lnTo>
                  <a:lnTo>
                    <a:pt x="2661488" y="1125283"/>
                  </a:lnTo>
                  <a:lnTo>
                    <a:pt x="2631440" y="1155382"/>
                  </a:lnTo>
                  <a:lnTo>
                    <a:pt x="2606776" y="1190840"/>
                  </a:lnTo>
                  <a:lnTo>
                    <a:pt x="2588171" y="1230210"/>
                  </a:lnTo>
                  <a:lnTo>
                    <a:pt x="2576296" y="1272032"/>
                  </a:lnTo>
                  <a:lnTo>
                    <a:pt x="2571140" y="1316304"/>
                  </a:lnTo>
                  <a:lnTo>
                    <a:pt x="2572728" y="1363027"/>
                  </a:lnTo>
                  <a:lnTo>
                    <a:pt x="2581046" y="1412189"/>
                  </a:lnTo>
                  <a:lnTo>
                    <a:pt x="2595118" y="1459903"/>
                  </a:lnTo>
                  <a:lnTo>
                    <a:pt x="2613964" y="1502219"/>
                  </a:lnTo>
                  <a:lnTo>
                    <a:pt x="2637586" y="1539151"/>
                  </a:lnTo>
                  <a:lnTo>
                    <a:pt x="2665996" y="1570685"/>
                  </a:lnTo>
                  <a:lnTo>
                    <a:pt x="2699194" y="1596834"/>
                  </a:lnTo>
                  <a:lnTo>
                    <a:pt x="2745206" y="1620850"/>
                  </a:lnTo>
                  <a:lnTo>
                    <a:pt x="2794330" y="1634236"/>
                  </a:lnTo>
                  <a:lnTo>
                    <a:pt x="2846552" y="1636991"/>
                  </a:lnTo>
                  <a:lnTo>
                    <a:pt x="2901899" y="1629117"/>
                  </a:lnTo>
                  <a:lnTo>
                    <a:pt x="2950984" y="1613877"/>
                  </a:lnTo>
                  <a:lnTo>
                    <a:pt x="2993580" y="1592402"/>
                  </a:lnTo>
                  <a:lnTo>
                    <a:pt x="3029635" y="1564703"/>
                  </a:lnTo>
                  <a:lnTo>
                    <a:pt x="3059188" y="1530769"/>
                  </a:lnTo>
                  <a:lnTo>
                    <a:pt x="3081375" y="1492288"/>
                  </a:lnTo>
                  <a:lnTo>
                    <a:pt x="3095371" y="1450898"/>
                  </a:lnTo>
                  <a:lnTo>
                    <a:pt x="3101162" y="1406613"/>
                  </a:lnTo>
                  <a:close/>
                </a:path>
                <a:path w="6069330" h="7137400">
                  <a:moveTo>
                    <a:pt x="3320542" y="4411802"/>
                  </a:moveTo>
                  <a:lnTo>
                    <a:pt x="3318027" y="4360113"/>
                  </a:lnTo>
                  <a:lnTo>
                    <a:pt x="3150882" y="4388205"/>
                  </a:lnTo>
                  <a:lnTo>
                    <a:pt x="3149676" y="4440529"/>
                  </a:lnTo>
                  <a:lnTo>
                    <a:pt x="3139351" y="4483379"/>
                  </a:lnTo>
                  <a:lnTo>
                    <a:pt x="3119932" y="4516793"/>
                  </a:lnTo>
                  <a:lnTo>
                    <a:pt x="3091408" y="4540732"/>
                  </a:lnTo>
                  <a:lnTo>
                    <a:pt x="3053765" y="4555236"/>
                  </a:lnTo>
                  <a:lnTo>
                    <a:pt x="3022371" y="4559312"/>
                  </a:lnTo>
                  <a:lnTo>
                    <a:pt x="2993161" y="4556480"/>
                  </a:lnTo>
                  <a:lnTo>
                    <a:pt x="2941282" y="4530052"/>
                  </a:lnTo>
                  <a:lnTo>
                    <a:pt x="2897759" y="4465713"/>
                  </a:lnTo>
                  <a:lnTo>
                    <a:pt x="2878963" y="4415472"/>
                  </a:lnTo>
                  <a:lnTo>
                    <a:pt x="2862135" y="4353179"/>
                  </a:lnTo>
                  <a:lnTo>
                    <a:pt x="2850311" y="4289793"/>
                  </a:lnTo>
                  <a:lnTo>
                    <a:pt x="2846159" y="4234789"/>
                  </a:lnTo>
                  <a:lnTo>
                    <a:pt x="2849664" y="4188193"/>
                  </a:lnTo>
                  <a:lnTo>
                    <a:pt x="2860852" y="4149991"/>
                  </a:lnTo>
                  <a:lnTo>
                    <a:pt x="2906255" y="4098760"/>
                  </a:lnTo>
                  <a:lnTo>
                    <a:pt x="2983865" y="4082173"/>
                  </a:lnTo>
                  <a:lnTo>
                    <a:pt x="3021101" y="4092968"/>
                  </a:lnTo>
                  <a:lnTo>
                    <a:pt x="3052203" y="4118140"/>
                  </a:lnTo>
                  <a:lnTo>
                    <a:pt x="3077146" y="4157688"/>
                  </a:lnTo>
                  <a:lnTo>
                    <a:pt x="3095955" y="4211599"/>
                  </a:lnTo>
                  <a:lnTo>
                    <a:pt x="3271456" y="4159161"/>
                  </a:lnTo>
                  <a:lnTo>
                    <a:pt x="3250196" y="4107789"/>
                  </a:lnTo>
                  <a:lnTo>
                    <a:pt x="3225673" y="4063111"/>
                  </a:lnTo>
                  <a:lnTo>
                    <a:pt x="3197872" y="4025100"/>
                  </a:lnTo>
                  <a:lnTo>
                    <a:pt x="3166808" y="3993781"/>
                  </a:lnTo>
                  <a:lnTo>
                    <a:pt x="3132467" y="3969143"/>
                  </a:lnTo>
                  <a:lnTo>
                    <a:pt x="3094875" y="3951186"/>
                  </a:lnTo>
                  <a:lnTo>
                    <a:pt x="3053994" y="3939908"/>
                  </a:lnTo>
                  <a:lnTo>
                    <a:pt x="3009862" y="3935323"/>
                  </a:lnTo>
                  <a:lnTo>
                    <a:pt x="2962452" y="3937419"/>
                  </a:lnTo>
                  <a:lnTo>
                    <a:pt x="2911767" y="3946194"/>
                  </a:lnTo>
                  <a:lnTo>
                    <a:pt x="2863888" y="3960368"/>
                  </a:lnTo>
                  <a:lnTo>
                    <a:pt x="2820898" y="3979519"/>
                  </a:lnTo>
                  <a:lnTo>
                    <a:pt x="2782811" y="4003675"/>
                  </a:lnTo>
                  <a:lnTo>
                    <a:pt x="2749600" y="4032834"/>
                  </a:lnTo>
                  <a:lnTo>
                    <a:pt x="2721292" y="4066984"/>
                  </a:lnTo>
                  <a:lnTo>
                    <a:pt x="2697873" y="4106126"/>
                  </a:lnTo>
                  <a:lnTo>
                    <a:pt x="2679712" y="4148861"/>
                  </a:lnTo>
                  <a:lnTo>
                    <a:pt x="2667165" y="4193781"/>
                  </a:lnTo>
                  <a:lnTo>
                    <a:pt x="2660218" y="4240885"/>
                  </a:lnTo>
                  <a:lnTo>
                    <a:pt x="2658884" y="4290187"/>
                  </a:lnTo>
                  <a:lnTo>
                    <a:pt x="2663152" y="4341660"/>
                  </a:lnTo>
                  <a:lnTo>
                    <a:pt x="2673032" y="4395317"/>
                  </a:lnTo>
                  <a:lnTo>
                    <a:pt x="2688602" y="4451108"/>
                  </a:lnTo>
                  <a:lnTo>
                    <a:pt x="2708198" y="4501515"/>
                  </a:lnTo>
                  <a:lnTo>
                    <a:pt x="2731820" y="4546536"/>
                  </a:lnTo>
                  <a:lnTo>
                    <a:pt x="2759468" y="4586173"/>
                  </a:lnTo>
                  <a:lnTo>
                    <a:pt x="2791142" y="4620425"/>
                  </a:lnTo>
                  <a:lnTo>
                    <a:pt x="2826842" y="4649279"/>
                  </a:lnTo>
                  <a:lnTo>
                    <a:pt x="2873349" y="4676216"/>
                  </a:lnTo>
                  <a:lnTo>
                    <a:pt x="2922308" y="4694199"/>
                  </a:lnTo>
                  <a:lnTo>
                    <a:pt x="2973755" y="4703229"/>
                  </a:lnTo>
                  <a:lnTo>
                    <a:pt x="3027667" y="4703305"/>
                  </a:lnTo>
                  <a:lnTo>
                    <a:pt x="3084055" y="4694415"/>
                  </a:lnTo>
                  <a:lnTo>
                    <a:pt x="3139541" y="4677092"/>
                  </a:lnTo>
                  <a:lnTo>
                    <a:pt x="3188512" y="4652353"/>
                  </a:lnTo>
                  <a:lnTo>
                    <a:pt x="3230969" y="4620196"/>
                  </a:lnTo>
                  <a:lnTo>
                    <a:pt x="3266910" y="4580623"/>
                  </a:lnTo>
                  <a:lnTo>
                    <a:pt x="3289871" y="4544111"/>
                  </a:lnTo>
                  <a:lnTo>
                    <a:pt x="3306457" y="4503788"/>
                  </a:lnTo>
                  <a:lnTo>
                    <a:pt x="3316681" y="4459694"/>
                  </a:lnTo>
                  <a:lnTo>
                    <a:pt x="3320542" y="4411802"/>
                  </a:lnTo>
                  <a:close/>
                </a:path>
                <a:path w="6069330" h="7137400">
                  <a:moveTo>
                    <a:pt x="3321685" y="5636323"/>
                  </a:moveTo>
                  <a:lnTo>
                    <a:pt x="3319272" y="5589143"/>
                  </a:lnTo>
                  <a:lnTo>
                    <a:pt x="3169374" y="5614352"/>
                  </a:lnTo>
                  <a:lnTo>
                    <a:pt x="3167951" y="5657583"/>
                  </a:lnTo>
                  <a:lnTo>
                    <a:pt x="3156445" y="5690882"/>
                  </a:lnTo>
                  <a:lnTo>
                    <a:pt x="3134868" y="5714250"/>
                  </a:lnTo>
                  <a:lnTo>
                    <a:pt x="3103219" y="5727712"/>
                  </a:lnTo>
                  <a:lnTo>
                    <a:pt x="3084665" y="5730202"/>
                  </a:lnTo>
                  <a:lnTo>
                    <a:pt x="3066732" y="5728894"/>
                  </a:lnTo>
                  <a:lnTo>
                    <a:pt x="3016961" y="5699074"/>
                  </a:lnTo>
                  <a:lnTo>
                    <a:pt x="2988716" y="5637009"/>
                  </a:lnTo>
                  <a:lnTo>
                    <a:pt x="2976257" y="5590768"/>
                  </a:lnTo>
                  <a:lnTo>
                    <a:pt x="2967164" y="5534406"/>
                  </a:lnTo>
                  <a:lnTo>
                    <a:pt x="2968447" y="5488622"/>
                  </a:lnTo>
                  <a:lnTo>
                    <a:pt x="2980118" y="5453418"/>
                  </a:lnTo>
                  <a:lnTo>
                    <a:pt x="3002178" y="5428818"/>
                  </a:lnTo>
                  <a:lnTo>
                    <a:pt x="3034627" y="5414797"/>
                  </a:lnTo>
                  <a:lnTo>
                    <a:pt x="3069983" y="5412981"/>
                  </a:lnTo>
                  <a:lnTo>
                    <a:pt x="3099498" y="5425249"/>
                  </a:lnTo>
                  <a:lnTo>
                    <a:pt x="3123196" y="5451614"/>
                  </a:lnTo>
                  <a:lnTo>
                    <a:pt x="3141053" y="5492077"/>
                  </a:lnTo>
                  <a:lnTo>
                    <a:pt x="3286861" y="5449328"/>
                  </a:lnTo>
                  <a:lnTo>
                    <a:pt x="3269945" y="5408434"/>
                  </a:lnTo>
                  <a:lnTo>
                    <a:pt x="3246678" y="5372938"/>
                  </a:lnTo>
                  <a:lnTo>
                    <a:pt x="3217062" y="5342826"/>
                  </a:lnTo>
                  <a:lnTo>
                    <a:pt x="3181108" y="5318112"/>
                  </a:lnTo>
                  <a:lnTo>
                    <a:pt x="3140722" y="5300269"/>
                  </a:lnTo>
                  <a:lnTo>
                    <a:pt x="3097822" y="5290782"/>
                  </a:lnTo>
                  <a:lnTo>
                    <a:pt x="3052419" y="5289651"/>
                  </a:lnTo>
                  <a:lnTo>
                    <a:pt x="3004502" y="5296865"/>
                  </a:lnTo>
                  <a:lnTo>
                    <a:pt x="2958287" y="5310886"/>
                  </a:lnTo>
                  <a:lnTo>
                    <a:pt x="2917456" y="5330266"/>
                  </a:lnTo>
                  <a:lnTo>
                    <a:pt x="2882011" y="5354993"/>
                  </a:lnTo>
                  <a:lnTo>
                    <a:pt x="2851962" y="5385092"/>
                  </a:lnTo>
                  <a:lnTo>
                    <a:pt x="2827299" y="5420550"/>
                  </a:lnTo>
                  <a:lnTo>
                    <a:pt x="2808694" y="5459920"/>
                  </a:lnTo>
                  <a:lnTo>
                    <a:pt x="2796819" y="5501741"/>
                  </a:lnTo>
                  <a:lnTo>
                    <a:pt x="2791676" y="5546001"/>
                  </a:lnTo>
                  <a:lnTo>
                    <a:pt x="2793250" y="5592724"/>
                  </a:lnTo>
                  <a:lnTo>
                    <a:pt x="2801569" y="5641899"/>
                  </a:lnTo>
                  <a:lnTo>
                    <a:pt x="2815640" y="5689600"/>
                  </a:lnTo>
                  <a:lnTo>
                    <a:pt x="2834487" y="5731916"/>
                  </a:lnTo>
                  <a:lnTo>
                    <a:pt x="2858122" y="5768848"/>
                  </a:lnTo>
                  <a:lnTo>
                    <a:pt x="2886519" y="5800395"/>
                  </a:lnTo>
                  <a:lnTo>
                    <a:pt x="2919717" y="5826544"/>
                  </a:lnTo>
                  <a:lnTo>
                    <a:pt x="2965729" y="5850560"/>
                  </a:lnTo>
                  <a:lnTo>
                    <a:pt x="3014853" y="5863945"/>
                  </a:lnTo>
                  <a:lnTo>
                    <a:pt x="3067075" y="5866701"/>
                  </a:lnTo>
                  <a:lnTo>
                    <a:pt x="3122409" y="5858827"/>
                  </a:lnTo>
                  <a:lnTo>
                    <a:pt x="3171507" y="5843575"/>
                  </a:lnTo>
                  <a:lnTo>
                    <a:pt x="3214090" y="5822112"/>
                  </a:lnTo>
                  <a:lnTo>
                    <a:pt x="3250158" y="5794413"/>
                  </a:lnTo>
                  <a:lnTo>
                    <a:pt x="3279711" y="5760478"/>
                  </a:lnTo>
                  <a:lnTo>
                    <a:pt x="3301898" y="5721997"/>
                  </a:lnTo>
                  <a:lnTo>
                    <a:pt x="3315893" y="5680608"/>
                  </a:lnTo>
                  <a:lnTo>
                    <a:pt x="3321685" y="5636323"/>
                  </a:lnTo>
                  <a:close/>
                </a:path>
                <a:path w="6069330" h="7137400">
                  <a:moveTo>
                    <a:pt x="3472307" y="6754965"/>
                  </a:moveTo>
                  <a:lnTo>
                    <a:pt x="3326307" y="6777609"/>
                  </a:lnTo>
                  <a:lnTo>
                    <a:pt x="3322955" y="6817360"/>
                  </a:lnTo>
                  <a:lnTo>
                    <a:pt x="3309239" y="6848361"/>
                  </a:lnTo>
                  <a:lnTo>
                    <a:pt x="3285172" y="6870649"/>
                  </a:lnTo>
                  <a:lnTo>
                    <a:pt x="3250742" y="6884187"/>
                  </a:lnTo>
                  <a:lnTo>
                    <a:pt x="3229800" y="6887121"/>
                  </a:lnTo>
                  <a:lnTo>
                    <a:pt x="3209506" y="6886041"/>
                  </a:lnTo>
                  <a:lnTo>
                    <a:pt x="3170859" y="6871881"/>
                  </a:lnTo>
                  <a:lnTo>
                    <a:pt x="3139541" y="6840918"/>
                  </a:lnTo>
                  <a:lnTo>
                    <a:pt x="3120212" y="6792315"/>
                  </a:lnTo>
                  <a:lnTo>
                    <a:pt x="3114967" y="6767208"/>
                  </a:lnTo>
                  <a:lnTo>
                    <a:pt x="3460508" y="6687121"/>
                  </a:lnTo>
                  <a:lnTo>
                    <a:pt x="3457168" y="6675361"/>
                  </a:lnTo>
                  <a:lnTo>
                    <a:pt x="3443516" y="6627292"/>
                  </a:lnTo>
                  <a:lnTo>
                    <a:pt x="3422205" y="6575780"/>
                  </a:lnTo>
                  <a:lnTo>
                    <a:pt x="3400945" y="6539966"/>
                  </a:lnTo>
                  <a:lnTo>
                    <a:pt x="3366605" y="6497726"/>
                  </a:lnTo>
                  <a:lnTo>
                    <a:pt x="3332327" y="6471196"/>
                  </a:lnTo>
                  <a:lnTo>
                    <a:pt x="3285998" y="6448234"/>
                  </a:lnTo>
                  <a:lnTo>
                    <a:pt x="3283953" y="6447688"/>
                  </a:lnTo>
                  <a:lnTo>
                    <a:pt x="3283953" y="6631140"/>
                  </a:lnTo>
                  <a:lnTo>
                    <a:pt x="3093110" y="6675361"/>
                  </a:lnTo>
                  <a:lnTo>
                    <a:pt x="3092132" y="6624612"/>
                  </a:lnTo>
                  <a:lnTo>
                    <a:pt x="3104197" y="6585407"/>
                  </a:lnTo>
                  <a:lnTo>
                    <a:pt x="3167430" y="6541617"/>
                  </a:lnTo>
                  <a:lnTo>
                    <a:pt x="3206013" y="6539966"/>
                  </a:lnTo>
                  <a:lnTo>
                    <a:pt x="3238296" y="6554330"/>
                  </a:lnTo>
                  <a:lnTo>
                    <a:pt x="3264281" y="6584734"/>
                  </a:lnTo>
                  <a:lnTo>
                    <a:pt x="3283953" y="6631140"/>
                  </a:lnTo>
                  <a:lnTo>
                    <a:pt x="3283953" y="6447688"/>
                  </a:lnTo>
                  <a:lnTo>
                    <a:pt x="3238093" y="6435268"/>
                  </a:lnTo>
                  <a:lnTo>
                    <a:pt x="3188614" y="6432296"/>
                  </a:lnTo>
                  <a:lnTo>
                    <a:pt x="3137560" y="6439306"/>
                  </a:lnTo>
                  <a:lnTo>
                    <a:pt x="3083903" y="6456934"/>
                  </a:lnTo>
                  <a:lnTo>
                    <a:pt x="3037725" y="6483185"/>
                  </a:lnTo>
                  <a:lnTo>
                    <a:pt x="2999054" y="6518059"/>
                  </a:lnTo>
                  <a:lnTo>
                    <a:pt x="2967863" y="6561544"/>
                  </a:lnTo>
                  <a:lnTo>
                    <a:pt x="2949308" y="6601104"/>
                  </a:lnTo>
                  <a:lnTo>
                    <a:pt x="2937510" y="6643243"/>
                  </a:lnTo>
                  <a:lnTo>
                    <a:pt x="2932480" y="6687998"/>
                  </a:lnTo>
                  <a:lnTo>
                    <a:pt x="2934208" y="6735343"/>
                  </a:lnTo>
                  <a:lnTo>
                    <a:pt x="2942691" y="6785280"/>
                  </a:lnTo>
                  <a:lnTo>
                    <a:pt x="2954604" y="6826288"/>
                  </a:lnTo>
                  <a:lnTo>
                    <a:pt x="2970352" y="6863181"/>
                  </a:lnTo>
                  <a:lnTo>
                    <a:pt x="2989935" y="6895960"/>
                  </a:lnTo>
                  <a:lnTo>
                    <a:pt x="3039516" y="6949122"/>
                  </a:lnTo>
                  <a:lnTo>
                    <a:pt x="3096641" y="6985317"/>
                  </a:lnTo>
                  <a:lnTo>
                    <a:pt x="3160433" y="7004253"/>
                  </a:lnTo>
                  <a:lnTo>
                    <a:pt x="3195332" y="7006755"/>
                  </a:lnTo>
                  <a:lnTo>
                    <a:pt x="3232327" y="7004532"/>
                  </a:lnTo>
                  <a:lnTo>
                    <a:pt x="3271418" y="6997586"/>
                  </a:lnTo>
                  <a:lnTo>
                    <a:pt x="3320567" y="6982193"/>
                  </a:lnTo>
                  <a:lnTo>
                    <a:pt x="3362896" y="6960387"/>
                  </a:lnTo>
                  <a:lnTo>
                    <a:pt x="3398405" y="6932142"/>
                  </a:lnTo>
                  <a:lnTo>
                    <a:pt x="3427107" y="6897484"/>
                  </a:lnTo>
                  <a:lnTo>
                    <a:pt x="3448989" y="6856412"/>
                  </a:lnTo>
                  <a:lnTo>
                    <a:pt x="3464064" y="6808902"/>
                  </a:lnTo>
                  <a:lnTo>
                    <a:pt x="3472307" y="6754965"/>
                  </a:lnTo>
                  <a:close/>
                </a:path>
                <a:path w="6069330" h="7137400">
                  <a:moveTo>
                    <a:pt x="3474161" y="5152174"/>
                  </a:moveTo>
                  <a:lnTo>
                    <a:pt x="3437432" y="4993754"/>
                  </a:lnTo>
                  <a:lnTo>
                    <a:pt x="3279013" y="5030457"/>
                  </a:lnTo>
                  <a:lnTo>
                    <a:pt x="3315728" y="5188890"/>
                  </a:lnTo>
                  <a:lnTo>
                    <a:pt x="3474161" y="5152174"/>
                  </a:lnTo>
                  <a:close/>
                </a:path>
                <a:path w="6069330" h="7137400">
                  <a:moveTo>
                    <a:pt x="3561092" y="2453576"/>
                  </a:moveTo>
                  <a:lnTo>
                    <a:pt x="3415093" y="2476220"/>
                  </a:lnTo>
                  <a:lnTo>
                    <a:pt x="3411740" y="2515971"/>
                  </a:lnTo>
                  <a:lnTo>
                    <a:pt x="3398024" y="2546985"/>
                  </a:lnTo>
                  <a:lnTo>
                    <a:pt x="3373945" y="2569260"/>
                  </a:lnTo>
                  <a:lnTo>
                    <a:pt x="3339528" y="2582799"/>
                  </a:lnTo>
                  <a:lnTo>
                    <a:pt x="3318586" y="2585732"/>
                  </a:lnTo>
                  <a:lnTo>
                    <a:pt x="3298291" y="2584653"/>
                  </a:lnTo>
                  <a:lnTo>
                    <a:pt x="3259658" y="2570492"/>
                  </a:lnTo>
                  <a:lnTo>
                    <a:pt x="3228314" y="2539530"/>
                  </a:lnTo>
                  <a:lnTo>
                    <a:pt x="3209010" y="2490927"/>
                  </a:lnTo>
                  <a:lnTo>
                    <a:pt x="3203752" y="2465819"/>
                  </a:lnTo>
                  <a:lnTo>
                    <a:pt x="3549294" y="2385733"/>
                  </a:lnTo>
                  <a:lnTo>
                    <a:pt x="3545954" y="2373973"/>
                  </a:lnTo>
                  <a:lnTo>
                    <a:pt x="3532289" y="2325903"/>
                  </a:lnTo>
                  <a:lnTo>
                    <a:pt x="3510978" y="2274392"/>
                  </a:lnTo>
                  <a:lnTo>
                    <a:pt x="3489718" y="2238578"/>
                  </a:lnTo>
                  <a:lnTo>
                    <a:pt x="3455390" y="2196338"/>
                  </a:lnTo>
                  <a:lnTo>
                    <a:pt x="3421113" y="2169807"/>
                  </a:lnTo>
                  <a:lnTo>
                    <a:pt x="3374771" y="2146858"/>
                  </a:lnTo>
                  <a:lnTo>
                    <a:pt x="3372751" y="2146312"/>
                  </a:lnTo>
                  <a:lnTo>
                    <a:pt x="3372751" y="2329751"/>
                  </a:lnTo>
                  <a:lnTo>
                    <a:pt x="3181908" y="2373973"/>
                  </a:lnTo>
                  <a:lnTo>
                    <a:pt x="3180918" y="2323236"/>
                  </a:lnTo>
                  <a:lnTo>
                    <a:pt x="3192983" y="2284031"/>
                  </a:lnTo>
                  <a:lnTo>
                    <a:pt x="3256216" y="2240229"/>
                  </a:lnTo>
                  <a:lnTo>
                    <a:pt x="3294786" y="2238578"/>
                  </a:lnTo>
                  <a:lnTo>
                    <a:pt x="3327069" y="2252954"/>
                  </a:lnTo>
                  <a:lnTo>
                    <a:pt x="3353054" y="2283345"/>
                  </a:lnTo>
                  <a:lnTo>
                    <a:pt x="3372751" y="2329751"/>
                  </a:lnTo>
                  <a:lnTo>
                    <a:pt x="3372751" y="2146312"/>
                  </a:lnTo>
                  <a:lnTo>
                    <a:pt x="3326866" y="2133892"/>
                  </a:lnTo>
                  <a:lnTo>
                    <a:pt x="3277387" y="2130920"/>
                  </a:lnTo>
                  <a:lnTo>
                    <a:pt x="3226346" y="2137930"/>
                  </a:lnTo>
                  <a:lnTo>
                    <a:pt x="3172676" y="2155558"/>
                  </a:lnTo>
                  <a:lnTo>
                    <a:pt x="3126498" y="2181796"/>
                  </a:lnTo>
                  <a:lnTo>
                    <a:pt x="3087827" y="2216670"/>
                  </a:lnTo>
                  <a:lnTo>
                    <a:pt x="3056661" y="2260155"/>
                  </a:lnTo>
                  <a:lnTo>
                    <a:pt x="3038094" y="2299716"/>
                  </a:lnTo>
                  <a:lnTo>
                    <a:pt x="3026295" y="2341867"/>
                  </a:lnTo>
                  <a:lnTo>
                    <a:pt x="3021266" y="2386609"/>
                  </a:lnTo>
                  <a:lnTo>
                    <a:pt x="3022993" y="2433955"/>
                  </a:lnTo>
                  <a:lnTo>
                    <a:pt x="3031490" y="2483891"/>
                  </a:lnTo>
                  <a:lnTo>
                    <a:pt x="3043390" y="2524899"/>
                  </a:lnTo>
                  <a:lnTo>
                    <a:pt x="3059125" y="2561793"/>
                  </a:lnTo>
                  <a:lnTo>
                    <a:pt x="3078721" y="2594584"/>
                  </a:lnTo>
                  <a:lnTo>
                    <a:pt x="3128302" y="2647734"/>
                  </a:lnTo>
                  <a:lnTo>
                    <a:pt x="3185426" y="2683929"/>
                  </a:lnTo>
                  <a:lnTo>
                    <a:pt x="3249206" y="2702864"/>
                  </a:lnTo>
                  <a:lnTo>
                    <a:pt x="3284105" y="2705366"/>
                  </a:lnTo>
                  <a:lnTo>
                    <a:pt x="3321113" y="2703144"/>
                  </a:lnTo>
                  <a:lnTo>
                    <a:pt x="3360216" y="2696197"/>
                  </a:lnTo>
                  <a:lnTo>
                    <a:pt x="3409353" y="2680817"/>
                  </a:lnTo>
                  <a:lnTo>
                    <a:pt x="3451682" y="2658999"/>
                  </a:lnTo>
                  <a:lnTo>
                    <a:pt x="3487191" y="2630767"/>
                  </a:lnTo>
                  <a:lnTo>
                    <a:pt x="3515893" y="2596108"/>
                  </a:lnTo>
                  <a:lnTo>
                    <a:pt x="3521418" y="2585732"/>
                  </a:lnTo>
                  <a:lnTo>
                    <a:pt x="3537775" y="2555024"/>
                  </a:lnTo>
                  <a:lnTo>
                    <a:pt x="3552837" y="2507513"/>
                  </a:lnTo>
                  <a:lnTo>
                    <a:pt x="3561092" y="2453576"/>
                  </a:lnTo>
                  <a:close/>
                </a:path>
                <a:path w="6069330" h="7137400">
                  <a:moveTo>
                    <a:pt x="3609060" y="5734291"/>
                  </a:moveTo>
                  <a:lnTo>
                    <a:pt x="3484626" y="5197360"/>
                  </a:lnTo>
                  <a:lnTo>
                    <a:pt x="3326193" y="5234076"/>
                  </a:lnTo>
                  <a:lnTo>
                    <a:pt x="3450628" y="5770994"/>
                  </a:lnTo>
                  <a:lnTo>
                    <a:pt x="3609060" y="5734291"/>
                  </a:lnTo>
                  <a:close/>
                </a:path>
                <a:path w="6069330" h="7137400">
                  <a:moveTo>
                    <a:pt x="3668026" y="1255509"/>
                  </a:moveTo>
                  <a:lnTo>
                    <a:pt x="3522027" y="1278140"/>
                  </a:lnTo>
                  <a:lnTo>
                    <a:pt x="3518674" y="1317891"/>
                  </a:lnTo>
                  <a:lnTo>
                    <a:pt x="3504958" y="1348905"/>
                  </a:lnTo>
                  <a:lnTo>
                    <a:pt x="3480879" y="1371180"/>
                  </a:lnTo>
                  <a:lnTo>
                    <a:pt x="3446462" y="1384719"/>
                  </a:lnTo>
                  <a:lnTo>
                    <a:pt x="3425520" y="1387652"/>
                  </a:lnTo>
                  <a:lnTo>
                    <a:pt x="3405225" y="1386573"/>
                  </a:lnTo>
                  <a:lnTo>
                    <a:pt x="3366592" y="1372425"/>
                  </a:lnTo>
                  <a:lnTo>
                    <a:pt x="3335248" y="1341462"/>
                  </a:lnTo>
                  <a:lnTo>
                    <a:pt x="3315944" y="1292860"/>
                  </a:lnTo>
                  <a:lnTo>
                    <a:pt x="3310686" y="1267752"/>
                  </a:lnTo>
                  <a:lnTo>
                    <a:pt x="3656228" y="1187665"/>
                  </a:lnTo>
                  <a:lnTo>
                    <a:pt x="3652875" y="1175905"/>
                  </a:lnTo>
                  <a:lnTo>
                    <a:pt x="3639223" y="1127823"/>
                  </a:lnTo>
                  <a:lnTo>
                    <a:pt x="3617912" y="1076312"/>
                  </a:lnTo>
                  <a:lnTo>
                    <a:pt x="3596652" y="1040511"/>
                  </a:lnTo>
                  <a:lnTo>
                    <a:pt x="3592271" y="1033132"/>
                  </a:lnTo>
                  <a:lnTo>
                    <a:pt x="3562324" y="998270"/>
                  </a:lnTo>
                  <a:lnTo>
                    <a:pt x="3528047" y="971740"/>
                  </a:lnTo>
                  <a:lnTo>
                    <a:pt x="3481705" y="948778"/>
                  </a:lnTo>
                  <a:lnTo>
                    <a:pt x="3479685" y="948232"/>
                  </a:lnTo>
                  <a:lnTo>
                    <a:pt x="3479685" y="1131671"/>
                  </a:lnTo>
                  <a:lnTo>
                    <a:pt x="3288842" y="1175905"/>
                  </a:lnTo>
                  <a:lnTo>
                    <a:pt x="3287852" y="1125156"/>
                  </a:lnTo>
                  <a:lnTo>
                    <a:pt x="3299917" y="1085951"/>
                  </a:lnTo>
                  <a:lnTo>
                    <a:pt x="3363150" y="1042162"/>
                  </a:lnTo>
                  <a:lnTo>
                    <a:pt x="3401720" y="1040511"/>
                  </a:lnTo>
                  <a:lnTo>
                    <a:pt x="3434003" y="1054874"/>
                  </a:lnTo>
                  <a:lnTo>
                    <a:pt x="3459988" y="1085265"/>
                  </a:lnTo>
                  <a:lnTo>
                    <a:pt x="3479685" y="1131671"/>
                  </a:lnTo>
                  <a:lnTo>
                    <a:pt x="3479685" y="948232"/>
                  </a:lnTo>
                  <a:lnTo>
                    <a:pt x="3433800" y="935812"/>
                  </a:lnTo>
                  <a:lnTo>
                    <a:pt x="3384321" y="932840"/>
                  </a:lnTo>
                  <a:lnTo>
                    <a:pt x="3333280" y="939863"/>
                  </a:lnTo>
                  <a:lnTo>
                    <a:pt x="3279610" y="957478"/>
                  </a:lnTo>
                  <a:lnTo>
                    <a:pt x="3233432" y="983729"/>
                  </a:lnTo>
                  <a:lnTo>
                    <a:pt x="3194761" y="1018590"/>
                  </a:lnTo>
                  <a:lnTo>
                    <a:pt x="3163595" y="1062088"/>
                  </a:lnTo>
                  <a:lnTo>
                    <a:pt x="3145028" y="1101636"/>
                  </a:lnTo>
                  <a:lnTo>
                    <a:pt x="3133229" y="1143787"/>
                  </a:lnTo>
                  <a:lnTo>
                    <a:pt x="3128200" y="1188529"/>
                  </a:lnTo>
                  <a:lnTo>
                    <a:pt x="3129927" y="1235875"/>
                  </a:lnTo>
                  <a:lnTo>
                    <a:pt x="3138424" y="1285824"/>
                  </a:lnTo>
                  <a:lnTo>
                    <a:pt x="3150324" y="1326832"/>
                  </a:lnTo>
                  <a:lnTo>
                    <a:pt x="3166059" y="1363726"/>
                  </a:lnTo>
                  <a:lnTo>
                    <a:pt x="3185642" y="1396504"/>
                  </a:lnTo>
                  <a:lnTo>
                    <a:pt x="3235236" y="1449654"/>
                  </a:lnTo>
                  <a:lnTo>
                    <a:pt x="3292360" y="1485861"/>
                  </a:lnTo>
                  <a:lnTo>
                    <a:pt x="3356140" y="1504784"/>
                  </a:lnTo>
                  <a:lnTo>
                    <a:pt x="3391039" y="1507286"/>
                  </a:lnTo>
                  <a:lnTo>
                    <a:pt x="3428047" y="1505077"/>
                  </a:lnTo>
                  <a:lnTo>
                    <a:pt x="3467150" y="1498130"/>
                  </a:lnTo>
                  <a:lnTo>
                    <a:pt x="3516287" y="1482737"/>
                  </a:lnTo>
                  <a:lnTo>
                    <a:pt x="3558616" y="1460919"/>
                  </a:lnTo>
                  <a:lnTo>
                    <a:pt x="3594125" y="1432687"/>
                  </a:lnTo>
                  <a:lnTo>
                    <a:pt x="3622827" y="1398028"/>
                  </a:lnTo>
                  <a:lnTo>
                    <a:pt x="3628352" y="1387652"/>
                  </a:lnTo>
                  <a:lnTo>
                    <a:pt x="3644709" y="1356944"/>
                  </a:lnTo>
                  <a:lnTo>
                    <a:pt x="3659771" y="1309446"/>
                  </a:lnTo>
                  <a:lnTo>
                    <a:pt x="3668026" y="1255509"/>
                  </a:lnTo>
                  <a:close/>
                </a:path>
                <a:path w="6069330" h="7137400">
                  <a:moveTo>
                    <a:pt x="3816007" y="2005253"/>
                  </a:moveTo>
                  <a:lnTo>
                    <a:pt x="3802011" y="2011311"/>
                  </a:lnTo>
                  <a:lnTo>
                    <a:pt x="3774833" y="2039670"/>
                  </a:lnTo>
                  <a:lnTo>
                    <a:pt x="3757003" y="2080564"/>
                  </a:lnTo>
                  <a:lnTo>
                    <a:pt x="3748506" y="2133993"/>
                  </a:lnTo>
                  <a:lnTo>
                    <a:pt x="3725354" y="2034044"/>
                  </a:lnTo>
                  <a:lnTo>
                    <a:pt x="3580219" y="2067687"/>
                  </a:lnTo>
                  <a:lnTo>
                    <a:pt x="3704653" y="2604617"/>
                  </a:lnTo>
                  <a:lnTo>
                    <a:pt x="3816007" y="2578811"/>
                  </a:lnTo>
                  <a:lnTo>
                    <a:pt x="3816007" y="2386520"/>
                  </a:lnTo>
                  <a:lnTo>
                    <a:pt x="3807663" y="2350516"/>
                  </a:lnTo>
                  <a:lnTo>
                    <a:pt x="3801541" y="2319248"/>
                  </a:lnTo>
                  <a:lnTo>
                    <a:pt x="3798316" y="2290851"/>
                  </a:lnTo>
                  <a:lnTo>
                    <a:pt x="3797998" y="2265311"/>
                  </a:lnTo>
                  <a:lnTo>
                    <a:pt x="3800576" y="2242642"/>
                  </a:lnTo>
                  <a:lnTo>
                    <a:pt x="3805580" y="2222741"/>
                  </a:lnTo>
                  <a:lnTo>
                    <a:pt x="3812489" y="2205507"/>
                  </a:lnTo>
                  <a:lnTo>
                    <a:pt x="3816007" y="2199690"/>
                  </a:lnTo>
                  <a:lnTo>
                    <a:pt x="3816007" y="2133993"/>
                  </a:lnTo>
                  <a:lnTo>
                    <a:pt x="3816007" y="2005253"/>
                  </a:lnTo>
                  <a:close/>
                </a:path>
                <a:path w="6069330" h="7137400">
                  <a:moveTo>
                    <a:pt x="3894378" y="4273804"/>
                  </a:moveTo>
                  <a:lnTo>
                    <a:pt x="3885615" y="4215701"/>
                  </a:lnTo>
                  <a:lnTo>
                    <a:pt x="3867924" y="4158881"/>
                  </a:lnTo>
                  <a:lnTo>
                    <a:pt x="3842791" y="4109110"/>
                  </a:lnTo>
                  <a:lnTo>
                    <a:pt x="3810241" y="4066375"/>
                  </a:lnTo>
                  <a:lnTo>
                    <a:pt x="3770261" y="4030688"/>
                  </a:lnTo>
                  <a:lnTo>
                    <a:pt x="3732644" y="4009085"/>
                  </a:lnTo>
                  <a:lnTo>
                    <a:pt x="3732644" y="4342943"/>
                  </a:lnTo>
                  <a:lnTo>
                    <a:pt x="3731742" y="4374439"/>
                  </a:lnTo>
                  <a:lnTo>
                    <a:pt x="3716032" y="4417225"/>
                  </a:lnTo>
                  <a:lnTo>
                    <a:pt x="3668865" y="4449102"/>
                  </a:lnTo>
                  <a:lnTo>
                    <a:pt x="3646741" y="4451502"/>
                  </a:lnTo>
                  <a:lnTo>
                    <a:pt x="3626447" y="4448010"/>
                  </a:lnTo>
                  <a:lnTo>
                    <a:pt x="3591395" y="4423359"/>
                  </a:lnTo>
                  <a:lnTo>
                    <a:pt x="3562388" y="4372254"/>
                  </a:lnTo>
                  <a:lnTo>
                    <a:pt x="3549624" y="4335678"/>
                  </a:lnTo>
                  <a:lnTo>
                    <a:pt x="3538016" y="4291774"/>
                  </a:lnTo>
                  <a:lnTo>
                    <a:pt x="3528428" y="4243908"/>
                  </a:lnTo>
                  <a:lnTo>
                    <a:pt x="3523678" y="4203992"/>
                  </a:lnTo>
                  <a:lnTo>
                    <a:pt x="3523780" y="4172026"/>
                  </a:lnTo>
                  <a:lnTo>
                    <a:pt x="3537966" y="4129811"/>
                  </a:lnTo>
                  <a:lnTo>
                    <a:pt x="3567861" y="4104538"/>
                  </a:lnTo>
                  <a:lnTo>
                    <a:pt x="3610114" y="4094937"/>
                  </a:lnTo>
                  <a:lnTo>
                    <a:pt x="3629964" y="4097794"/>
                  </a:lnTo>
                  <a:lnTo>
                    <a:pt x="3664305" y="4119664"/>
                  </a:lnTo>
                  <a:lnTo>
                    <a:pt x="3693477" y="4170603"/>
                  </a:lnTo>
                  <a:lnTo>
                    <a:pt x="3706901" y="4209783"/>
                  </a:lnTo>
                  <a:lnTo>
                    <a:pt x="3719550" y="4258094"/>
                  </a:lnTo>
                  <a:lnTo>
                    <a:pt x="3728580" y="4304157"/>
                  </a:lnTo>
                  <a:lnTo>
                    <a:pt x="3732644" y="4342943"/>
                  </a:lnTo>
                  <a:lnTo>
                    <a:pt x="3732644" y="4009085"/>
                  </a:lnTo>
                  <a:lnTo>
                    <a:pt x="3724364" y="4004322"/>
                  </a:lnTo>
                  <a:lnTo>
                    <a:pt x="3674059" y="3989540"/>
                  </a:lnTo>
                  <a:lnTo>
                    <a:pt x="3619335" y="3986365"/>
                  </a:lnTo>
                  <a:lnTo>
                    <a:pt x="3560203" y="3994785"/>
                  </a:lnTo>
                  <a:lnTo>
                    <a:pt x="3521113" y="4006253"/>
                  </a:lnTo>
                  <a:lnTo>
                    <a:pt x="3456863" y="4040467"/>
                  </a:lnTo>
                  <a:lnTo>
                    <a:pt x="3410648" y="4088942"/>
                  </a:lnTo>
                  <a:lnTo>
                    <a:pt x="3379216" y="4147058"/>
                  </a:lnTo>
                  <a:lnTo>
                    <a:pt x="3362541" y="4214126"/>
                  </a:lnTo>
                  <a:lnTo>
                    <a:pt x="3360890" y="4251109"/>
                  </a:lnTo>
                  <a:lnTo>
                    <a:pt x="3363861" y="4290415"/>
                  </a:lnTo>
                  <a:lnTo>
                    <a:pt x="3371469" y="4332046"/>
                  </a:lnTo>
                  <a:lnTo>
                    <a:pt x="3385235" y="4378960"/>
                  </a:lnTo>
                  <a:lnTo>
                    <a:pt x="3403676" y="4421022"/>
                  </a:lnTo>
                  <a:lnTo>
                    <a:pt x="3426803" y="4458246"/>
                  </a:lnTo>
                  <a:lnTo>
                    <a:pt x="3454590" y="4490605"/>
                  </a:lnTo>
                  <a:lnTo>
                    <a:pt x="3487051" y="4518126"/>
                  </a:lnTo>
                  <a:lnTo>
                    <a:pt x="3532289" y="4543907"/>
                  </a:lnTo>
                  <a:lnTo>
                    <a:pt x="3580993" y="4558525"/>
                  </a:lnTo>
                  <a:lnTo>
                    <a:pt x="3633152" y="4561992"/>
                  </a:lnTo>
                  <a:lnTo>
                    <a:pt x="3688778" y="4554283"/>
                  </a:lnTo>
                  <a:lnTo>
                    <a:pt x="3743896" y="4536275"/>
                  </a:lnTo>
                  <a:lnTo>
                    <a:pt x="3790848" y="4509694"/>
                  </a:lnTo>
                  <a:lnTo>
                    <a:pt x="3829621" y="4474540"/>
                  </a:lnTo>
                  <a:lnTo>
                    <a:pt x="3860215" y="4430801"/>
                  </a:lnTo>
                  <a:lnTo>
                    <a:pt x="3881678" y="4381347"/>
                  </a:lnTo>
                  <a:lnTo>
                    <a:pt x="3893070" y="4329023"/>
                  </a:lnTo>
                  <a:lnTo>
                    <a:pt x="3894378" y="4273804"/>
                  </a:lnTo>
                  <a:close/>
                </a:path>
                <a:path w="6069330" h="7137400">
                  <a:moveTo>
                    <a:pt x="4084243" y="6797446"/>
                  </a:moveTo>
                  <a:lnTo>
                    <a:pt x="4075963" y="6780784"/>
                  </a:lnTo>
                  <a:lnTo>
                    <a:pt x="4067721" y="6758851"/>
                  </a:lnTo>
                  <a:lnTo>
                    <a:pt x="4065295" y="6750786"/>
                  </a:lnTo>
                  <a:lnTo>
                    <a:pt x="4059529" y="6731660"/>
                  </a:lnTo>
                  <a:lnTo>
                    <a:pt x="4051312" y="6698894"/>
                  </a:lnTo>
                  <a:lnTo>
                    <a:pt x="4023550" y="6579082"/>
                  </a:lnTo>
                  <a:lnTo>
                    <a:pt x="3994962" y="6455715"/>
                  </a:lnTo>
                  <a:lnTo>
                    <a:pt x="3986771" y="6423152"/>
                  </a:lnTo>
                  <a:lnTo>
                    <a:pt x="3981894" y="6406997"/>
                  </a:lnTo>
                  <a:lnTo>
                    <a:pt x="3978618" y="6396139"/>
                  </a:lnTo>
                  <a:lnTo>
                    <a:pt x="3962412" y="6358788"/>
                  </a:lnTo>
                  <a:lnTo>
                    <a:pt x="3928668" y="6323381"/>
                  </a:lnTo>
                  <a:lnTo>
                    <a:pt x="3875621" y="6298527"/>
                  </a:lnTo>
                  <a:lnTo>
                    <a:pt x="3871861" y="6297841"/>
                  </a:lnTo>
                  <a:lnTo>
                    <a:pt x="3871861" y="6652908"/>
                  </a:lnTo>
                  <a:lnTo>
                    <a:pt x="3871760" y="6676618"/>
                  </a:lnTo>
                  <a:lnTo>
                    <a:pt x="3859504" y="6720421"/>
                  </a:lnTo>
                  <a:lnTo>
                    <a:pt x="3833812" y="6753885"/>
                  </a:lnTo>
                  <a:lnTo>
                    <a:pt x="3797350" y="6771513"/>
                  </a:lnTo>
                  <a:lnTo>
                    <a:pt x="3781818" y="6773761"/>
                  </a:lnTo>
                  <a:lnTo>
                    <a:pt x="3767556" y="6773024"/>
                  </a:lnTo>
                  <a:lnTo>
                    <a:pt x="3732657" y="6753644"/>
                  </a:lnTo>
                  <a:lnTo>
                    <a:pt x="3714038" y="6717995"/>
                  </a:lnTo>
                  <a:lnTo>
                    <a:pt x="3713505" y="6685559"/>
                  </a:lnTo>
                  <a:lnTo>
                    <a:pt x="3727500" y="6655460"/>
                  </a:lnTo>
                  <a:lnTo>
                    <a:pt x="3756012" y="6627673"/>
                  </a:lnTo>
                  <a:lnTo>
                    <a:pt x="3799052" y="6602222"/>
                  </a:lnTo>
                  <a:lnTo>
                    <a:pt x="3856621" y="6579082"/>
                  </a:lnTo>
                  <a:lnTo>
                    <a:pt x="3867886" y="6627673"/>
                  </a:lnTo>
                  <a:lnTo>
                    <a:pt x="3868001" y="6628270"/>
                  </a:lnTo>
                  <a:lnTo>
                    <a:pt x="3871861" y="6652908"/>
                  </a:lnTo>
                  <a:lnTo>
                    <a:pt x="3871861" y="6297841"/>
                  </a:lnTo>
                  <a:lnTo>
                    <a:pt x="3853383" y="6294437"/>
                  </a:lnTo>
                  <a:lnTo>
                    <a:pt x="3828859" y="6292545"/>
                  </a:lnTo>
                  <a:lnTo>
                    <a:pt x="3802977" y="6292672"/>
                  </a:lnTo>
                  <a:lnTo>
                    <a:pt x="3749929" y="6298235"/>
                  </a:lnTo>
                  <a:lnTo>
                    <a:pt x="3678796" y="6316408"/>
                  </a:lnTo>
                  <a:lnTo>
                    <a:pt x="3638334" y="6333350"/>
                  </a:lnTo>
                  <a:lnTo>
                    <a:pt x="3601377" y="6354521"/>
                  </a:lnTo>
                  <a:lnTo>
                    <a:pt x="3567925" y="6379908"/>
                  </a:lnTo>
                  <a:lnTo>
                    <a:pt x="3540582" y="6409918"/>
                  </a:lnTo>
                  <a:lnTo>
                    <a:pt x="3522040" y="6444882"/>
                  </a:lnTo>
                  <a:lnTo>
                    <a:pt x="3512286" y="6484810"/>
                  </a:lnTo>
                  <a:lnTo>
                    <a:pt x="3511321" y="6529705"/>
                  </a:lnTo>
                  <a:lnTo>
                    <a:pt x="3660724" y="6509652"/>
                  </a:lnTo>
                  <a:lnTo>
                    <a:pt x="3662159" y="6473291"/>
                  </a:lnTo>
                  <a:lnTo>
                    <a:pt x="3675075" y="6444564"/>
                  </a:lnTo>
                  <a:lnTo>
                    <a:pt x="3699472" y="6423469"/>
                  </a:lnTo>
                  <a:lnTo>
                    <a:pt x="3735336" y="6410007"/>
                  </a:lnTo>
                  <a:lnTo>
                    <a:pt x="3770541" y="6406997"/>
                  </a:lnTo>
                  <a:lnTo>
                    <a:pt x="3798290" y="6416002"/>
                  </a:lnTo>
                  <a:lnTo>
                    <a:pt x="3818572" y="6437033"/>
                  </a:lnTo>
                  <a:lnTo>
                    <a:pt x="3831374" y="6470091"/>
                  </a:lnTo>
                  <a:lnTo>
                    <a:pt x="3838511" y="6500939"/>
                  </a:lnTo>
                  <a:lnTo>
                    <a:pt x="3780167" y="6519913"/>
                  </a:lnTo>
                  <a:lnTo>
                    <a:pt x="3729977" y="6538061"/>
                  </a:lnTo>
                  <a:lnTo>
                    <a:pt x="3687902" y="6555372"/>
                  </a:lnTo>
                  <a:lnTo>
                    <a:pt x="3628148" y="6587503"/>
                  </a:lnTo>
                  <a:lnTo>
                    <a:pt x="3583063" y="6628270"/>
                  </a:lnTo>
                  <a:lnTo>
                    <a:pt x="3556571" y="6674383"/>
                  </a:lnTo>
                  <a:lnTo>
                    <a:pt x="3546576" y="6723621"/>
                  </a:lnTo>
                  <a:lnTo>
                    <a:pt x="3546995" y="6748551"/>
                  </a:lnTo>
                  <a:lnTo>
                    <a:pt x="3561550" y="6805816"/>
                  </a:lnTo>
                  <a:lnTo>
                    <a:pt x="3597529" y="6855460"/>
                  </a:lnTo>
                  <a:lnTo>
                    <a:pt x="3652177" y="6885089"/>
                  </a:lnTo>
                  <a:lnTo>
                    <a:pt x="3717823" y="6891439"/>
                  </a:lnTo>
                  <a:lnTo>
                    <a:pt x="3754297" y="6885686"/>
                  </a:lnTo>
                  <a:lnTo>
                    <a:pt x="3801440" y="6869785"/>
                  </a:lnTo>
                  <a:lnTo>
                    <a:pt x="3840962" y="6845706"/>
                  </a:lnTo>
                  <a:lnTo>
                    <a:pt x="3874490" y="6807898"/>
                  </a:lnTo>
                  <a:lnTo>
                    <a:pt x="3893261" y="6773761"/>
                  </a:lnTo>
                  <a:lnTo>
                    <a:pt x="3903700" y="6750786"/>
                  </a:lnTo>
                  <a:lnTo>
                    <a:pt x="3909911" y="6775475"/>
                  </a:lnTo>
                  <a:lnTo>
                    <a:pt x="3916476" y="6797446"/>
                  </a:lnTo>
                  <a:lnTo>
                    <a:pt x="3923360" y="6816598"/>
                  </a:lnTo>
                  <a:lnTo>
                    <a:pt x="3930599" y="6833057"/>
                  </a:lnTo>
                  <a:lnTo>
                    <a:pt x="4084243" y="6797446"/>
                  </a:lnTo>
                  <a:close/>
                </a:path>
                <a:path w="6069330" h="7137400">
                  <a:moveTo>
                    <a:pt x="4173105" y="5419268"/>
                  </a:moveTo>
                  <a:lnTo>
                    <a:pt x="4027106" y="5441899"/>
                  </a:lnTo>
                  <a:lnTo>
                    <a:pt x="4023741" y="5481650"/>
                  </a:lnTo>
                  <a:lnTo>
                    <a:pt x="4010037" y="5512663"/>
                  </a:lnTo>
                  <a:lnTo>
                    <a:pt x="3985958" y="5534939"/>
                  </a:lnTo>
                  <a:lnTo>
                    <a:pt x="3951541" y="5548477"/>
                  </a:lnTo>
                  <a:lnTo>
                    <a:pt x="3930599" y="5551411"/>
                  </a:lnTo>
                  <a:lnTo>
                    <a:pt x="3910304" y="5550332"/>
                  </a:lnTo>
                  <a:lnTo>
                    <a:pt x="3871658" y="5536184"/>
                  </a:lnTo>
                  <a:lnTo>
                    <a:pt x="3840327" y="5505221"/>
                  </a:lnTo>
                  <a:lnTo>
                    <a:pt x="3821011" y="5456606"/>
                  </a:lnTo>
                  <a:lnTo>
                    <a:pt x="3815753" y="5431498"/>
                  </a:lnTo>
                  <a:lnTo>
                    <a:pt x="4161307" y="5351424"/>
                  </a:lnTo>
                  <a:lnTo>
                    <a:pt x="4157967" y="5339651"/>
                  </a:lnTo>
                  <a:lnTo>
                    <a:pt x="4144314" y="5291582"/>
                  </a:lnTo>
                  <a:lnTo>
                    <a:pt x="4122991" y="5240071"/>
                  </a:lnTo>
                  <a:lnTo>
                    <a:pt x="4101731" y="5204257"/>
                  </a:lnTo>
                  <a:lnTo>
                    <a:pt x="4097363" y="5196878"/>
                  </a:lnTo>
                  <a:lnTo>
                    <a:pt x="4067403" y="5162016"/>
                  </a:lnTo>
                  <a:lnTo>
                    <a:pt x="4033113" y="5135486"/>
                  </a:lnTo>
                  <a:lnTo>
                    <a:pt x="3986784" y="5112537"/>
                  </a:lnTo>
                  <a:lnTo>
                    <a:pt x="3984764" y="5111991"/>
                  </a:lnTo>
                  <a:lnTo>
                    <a:pt x="3984764" y="5295430"/>
                  </a:lnTo>
                  <a:lnTo>
                    <a:pt x="3793909" y="5339651"/>
                  </a:lnTo>
                  <a:lnTo>
                    <a:pt x="3792931" y="5288915"/>
                  </a:lnTo>
                  <a:lnTo>
                    <a:pt x="3804983" y="5249710"/>
                  </a:lnTo>
                  <a:lnTo>
                    <a:pt x="3868229" y="5205908"/>
                  </a:lnTo>
                  <a:lnTo>
                    <a:pt x="3906799" y="5204257"/>
                  </a:lnTo>
                  <a:lnTo>
                    <a:pt x="3939082" y="5218633"/>
                  </a:lnTo>
                  <a:lnTo>
                    <a:pt x="3965067" y="5249024"/>
                  </a:lnTo>
                  <a:lnTo>
                    <a:pt x="3984764" y="5295430"/>
                  </a:lnTo>
                  <a:lnTo>
                    <a:pt x="3984764" y="5111991"/>
                  </a:lnTo>
                  <a:lnTo>
                    <a:pt x="3938879" y="5099570"/>
                  </a:lnTo>
                  <a:lnTo>
                    <a:pt x="3889400" y="5096599"/>
                  </a:lnTo>
                  <a:lnTo>
                    <a:pt x="3838346" y="5103609"/>
                  </a:lnTo>
                  <a:lnTo>
                    <a:pt x="3784689" y="5121237"/>
                  </a:lnTo>
                  <a:lnTo>
                    <a:pt x="3738524" y="5147475"/>
                  </a:lnTo>
                  <a:lnTo>
                    <a:pt x="3699853" y="5182349"/>
                  </a:lnTo>
                  <a:lnTo>
                    <a:pt x="3668674" y="5225834"/>
                  </a:lnTo>
                  <a:lnTo>
                    <a:pt x="3650107" y="5265394"/>
                  </a:lnTo>
                  <a:lnTo>
                    <a:pt x="3638308" y="5307546"/>
                  </a:lnTo>
                  <a:lnTo>
                    <a:pt x="3633266" y="5352288"/>
                  </a:lnTo>
                  <a:lnTo>
                    <a:pt x="3634994" y="5399633"/>
                  </a:lnTo>
                  <a:lnTo>
                    <a:pt x="3643490" y="5449570"/>
                  </a:lnTo>
                  <a:lnTo>
                    <a:pt x="3655390" y="5490578"/>
                  </a:lnTo>
                  <a:lnTo>
                    <a:pt x="3671138" y="5527484"/>
                  </a:lnTo>
                  <a:lnTo>
                    <a:pt x="3690721" y="5560263"/>
                  </a:lnTo>
                  <a:lnTo>
                    <a:pt x="3740315" y="5613412"/>
                  </a:lnTo>
                  <a:lnTo>
                    <a:pt x="3797439" y="5649607"/>
                  </a:lnTo>
                  <a:lnTo>
                    <a:pt x="3861219" y="5668543"/>
                  </a:lnTo>
                  <a:lnTo>
                    <a:pt x="3896131" y="5671045"/>
                  </a:lnTo>
                  <a:lnTo>
                    <a:pt x="3933126" y="5668823"/>
                  </a:lnTo>
                  <a:lnTo>
                    <a:pt x="3972217" y="5661876"/>
                  </a:lnTo>
                  <a:lnTo>
                    <a:pt x="4021366" y="5646496"/>
                  </a:lnTo>
                  <a:lnTo>
                    <a:pt x="4063695" y="5624677"/>
                  </a:lnTo>
                  <a:lnTo>
                    <a:pt x="4099204" y="5596445"/>
                  </a:lnTo>
                  <a:lnTo>
                    <a:pt x="4127906" y="5561787"/>
                  </a:lnTo>
                  <a:lnTo>
                    <a:pt x="4133431" y="5551411"/>
                  </a:lnTo>
                  <a:lnTo>
                    <a:pt x="4149788" y="5520702"/>
                  </a:lnTo>
                  <a:lnTo>
                    <a:pt x="4164850" y="5473204"/>
                  </a:lnTo>
                  <a:lnTo>
                    <a:pt x="4173105" y="5419268"/>
                  </a:lnTo>
                  <a:close/>
                </a:path>
                <a:path w="6069330" h="7137400">
                  <a:moveTo>
                    <a:pt x="4245432" y="4001795"/>
                  </a:moveTo>
                  <a:lnTo>
                    <a:pt x="4209199" y="3845496"/>
                  </a:lnTo>
                  <a:lnTo>
                    <a:pt x="4193235" y="3847935"/>
                  </a:lnTo>
                  <a:lnTo>
                    <a:pt x="4180116" y="3850551"/>
                  </a:lnTo>
                  <a:lnTo>
                    <a:pt x="4143591" y="3866362"/>
                  </a:lnTo>
                  <a:lnTo>
                    <a:pt x="4116413" y="3894721"/>
                  </a:lnTo>
                  <a:lnTo>
                    <a:pt x="4098582" y="3935615"/>
                  </a:lnTo>
                  <a:lnTo>
                    <a:pt x="4090098" y="3989057"/>
                  </a:lnTo>
                  <a:lnTo>
                    <a:pt x="4066946" y="3889108"/>
                  </a:lnTo>
                  <a:lnTo>
                    <a:pt x="3921810" y="3922738"/>
                  </a:lnTo>
                  <a:lnTo>
                    <a:pt x="4046245" y="4459668"/>
                  </a:lnTo>
                  <a:lnTo>
                    <a:pt x="4199890" y="4424070"/>
                  </a:lnTo>
                  <a:lnTo>
                    <a:pt x="4149255" y="4205579"/>
                  </a:lnTo>
                  <a:lnTo>
                    <a:pt x="4143133" y="4174312"/>
                  </a:lnTo>
                  <a:lnTo>
                    <a:pt x="4139908" y="4145915"/>
                  </a:lnTo>
                  <a:lnTo>
                    <a:pt x="4139577" y="4120375"/>
                  </a:lnTo>
                  <a:lnTo>
                    <a:pt x="4142168" y="4097705"/>
                  </a:lnTo>
                  <a:lnTo>
                    <a:pt x="4154081" y="4060558"/>
                  </a:lnTo>
                  <a:lnTo>
                    <a:pt x="4186910" y="4024172"/>
                  </a:lnTo>
                  <a:lnTo>
                    <a:pt x="4222801" y="4008018"/>
                  </a:lnTo>
                  <a:lnTo>
                    <a:pt x="4245432" y="4001795"/>
                  </a:lnTo>
                  <a:close/>
                </a:path>
                <a:path w="6069330" h="7137400">
                  <a:moveTo>
                    <a:pt x="4637532" y="6504660"/>
                  </a:moveTo>
                  <a:lnTo>
                    <a:pt x="4635119" y="6457480"/>
                  </a:lnTo>
                  <a:lnTo>
                    <a:pt x="4485233" y="6482689"/>
                  </a:lnTo>
                  <a:lnTo>
                    <a:pt x="4483811" y="6525908"/>
                  </a:lnTo>
                  <a:lnTo>
                    <a:pt x="4472305" y="6559207"/>
                  </a:lnTo>
                  <a:lnTo>
                    <a:pt x="4450727" y="6582588"/>
                  </a:lnTo>
                  <a:lnTo>
                    <a:pt x="4419079" y="6596050"/>
                  </a:lnTo>
                  <a:lnTo>
                    <a:pt x="4400524" y="6598539"/>
                  </a:lnTo>
                  <a:lnTo>
                    <a:pt x="4382592" y="6597231"/>
                  </a:lnTo>
                  <a:lnTo>
                    <a:pt x="4332808" y="6567411"/>
                  </a:lnTo>
                  <a:lnTo>
                    <a:pt x="4304563" y="6505346"/>
                  </a:lnTo>
                  <a:lnTo>
                    <a:pt x="4292104" y="6459106"/>
                  </a:lnTo>
                  <a:lnTo>
                    <a:pt x="4283011" y="6402743"/>
                  </a:lnTo>
                  <a:lnTo>
                    <a:pt x="4284294" y="6356959"/>
                  </a:lnTo>
                  <a:lnTo>
                    <a:pt x="4295965" y="6321768"/>
                  </a:lnTo>
                  <a:lnTo>
                    <a:pt x="4318025" y="6297155"/>
                  </a:lnTo>
                  <a:lnTo>
                    <a:pt x="4350474" y="6283134"/>
                  </a:lnTo>
                  <a:lnTo>
                    <a:pt x="4385843" y="6281318"/>
                  </a:lnTo>
                  <a:lnTo>
                    <a:pt x="4415358" y="6293586"/>
                  </a:lnTo>
                  <a:lnTo>
                    <a:pt x="4439056" y="6319964"/>
                  </a:lnTo>
                  <a:lnTo>
                    <a:pt x="4456912" y="6360414"/>
                  </a:lnTo>
                  <a:lnTo>
                    <a:pt x="4602708" y="6317666"/>
                  </a:lnTo>
                  <a:lnTo>
                    <a:pt x="4585805" y="6276772"/>
                  </a:lnTo>
                  <a:lnTo>
                    <a:pt x="4562538" y="6241275"/>
                  </a:lnTo>
                  <a:lnTo>
                    <a:pt x="4532935" y="6211163"/>
                  </a:lnTo>
                  <a:lnTo>
                    <a:pt x="4496968" y="6186449"/>
                  </a:lnTo>
                  <a:lnTo>
                    <a:pt x="4456582" y="6168606"/>
                  </a:lnTo>
                  <a:lnTo>
                    <a:pt x="4413682" y="6159119"/>
                  </a:lnTo>
                  <a:lnTo>
                    <a:pt x="4368266" y="6157976"/>
                  </a:lnTo>
                  <a:lnTo>
                    <a:pt x="4320349" y="6165189"/>
                  </a:lnTo>
                  <a:lnTo>
                    <a:pt x="4274134" y="6179210"/>
                  </a:lnTo>
                  <a:lnTo>
                    <a:pt x="4233303" y="6198590"/>
                  </a:lnTo>
                  <a:lnTo>
                    <a:pt x="4197870" y="6223330"/>
                  </a:lnTo>
                  <a:lnTo>
                    <a:pt x="4167822" y="6253429"/>
                  </a:lnTo>
                  <a:lnTo>
                    <a:pt x="4143159" y="6288887"/>
                  </a:lnTo>
                  <a:lnTo>
                    <a:pt x="4124553" y="6328257"/>
                  </a:lnTo>
                  <a:lnTo>
                    <a:pt x="4112666" y="6370079"/>
                  </a:lnTo>
                  <a:lnTo>
                    <a:pt x="4107523" y="6414351"/>
                  </a:lnTo>
                  <a:lnTo>
                    <a:pt x="4109110" y="6461074"/>
                  </a:lnTo>
                  <a:lnTo>
                    <a:pt x="4117429" y="6510236"/>
                  </a:lnTo>
                  <a:lnTo>
                    <a:pt x="4131513" y="6557937"/>
                  </a:lnTo>
                  <a:lnTo>
                    <a:pt x="4150360" y="6600253"/>
                  </a:lnTo>
                  <a:lnTo>
                    <a:pt x="4173982" y="6637185"/>
                  </a:lnTo>
                  <a:lnTo>
                    <a:pt x="4202379" y="6668732"/>
                  </a:lnTo>
                  <a:lnTo>
                    <a:pt x="4235564" y="6694881"/>
                  </a:lnTo>
                  <a:lnTo>
                    <a:pt x="4281589" y="6718897"/>
                  </a:lnTo>
                  <a:lnTo>
                    <a:pt x="4330700" y="6732283"/>
                  </a:lnTo>
                  <a:lnTo>
                    <a:pt x="4382935" y="6735038"/>
                  </a:lnTo>
                  <a:lnTo>
                    <a:pt x="4438269" y="6727164"/>
                  </a:lnTo>
                  <a:lnTo>
                    <a:pt x="4487380" y="6711924"/>
                  </a:lnTo>
                  <a:lnTo>
                    <a:pt x="4529963" y="6690449"/>
                  </a:lnTo>
                  <a:lnTo>
                    <a:pt x="4566031" y="6662750"/>
                  </a:lnTo>
                  <a:lnTo>
                    <a:pt x="4595571" y="6628816"/>
                  </a:lnTo>
                  <a:lnTo>
                    <a:pt x="4617758" y="6590335"/>
                  </a:lnTo>
                  <a:lnTo>
                    <a:pt x="4631741" y="6548945"/>
                  </a:lnTo>
                  <a:lnTo>
                    <a:pt x="4637532" y="6504660"/>
                  </a:lnTo>
                  <a:close/>
                </a:path>
                <a:path w="6069330" h="7137400">
                  <a:moveTo>
                    <a:pt x="4783429" y="5462117"/>
                  </a:moveTo>
                  <a:lnTo>
                    <a:pt x="4703470" y="5117096"/>
                  </a:lnTo>
                  <a:lnTo>
                    <a:pt x="4687709" y="5062410"/>
                  </a:lnTo>
                  <a:lnTo>
                    <a:pt x="4668405" y="5019002"/>
                  </a:lnTo>
                  <a:lnTo>
                    <a:pt x="4645558" y="4986896"/>
                  </a:lnTo>
                  <a:lnTo>
                    <a:pt x="4589742" y="4953901"/>
                  </a:lnTo>
                  <a:lnTo>
                    <a:pt x="4523308" y="4947590"/>
                  </a:lnTo>
                  <a:lnTo>
                    <a:pt x="4486300" y="4953457"/>
                  </a:lnTo>
                  <a:lnTo>
                    <a:pt x="4447375" y="4967376"/>
                  </a:lnTo>
                  <a:lnTo>
                    <a:pt x="4413516" y="4989919"/>
                  </a:lnTo>
                  <a:lnTo>
                    <a:pt x="4384624" y="5028412"/>
                  </a:lnTo>
                  <a:lnTo>
                    <a:pt x="4360570" y="5090134"/>
                  </a:lnTo>
                  <a:lnTo>
                    <a:pt x="4339501" y="4999240"/>
                  </a:lnTo>
                  <a:lnTo>
                    <a:pt x="4192244" y="5033365"/>
                  </a:lnTo>
                  <a:lnTo>
                    <a:pt x="4316679" y="5570296"/>
                  </a:lnTo>
                  <a:lnTo>
                    <a:pt x="4475099" y="5533568"/>
                  </a:lnTo>
                  <a:lnTo>
                    <a:pt x="4405249" y="5232146"/>
                  </a:lnTo>
                  <a:lnTo>
                    <a:pt x="4397959" y="5176977"/>
                  </a:lnTo>
                  <a:lnTo>
                    <a:pt x="4404665" y="5134813"/>
                  </a:lnTo>
                  <a:lnTo>
                    <a:pt x="4425391" y="5105641"/>
                  </a:lnTo>
                  <a:lnTo>
                    <a:pt x="4460125" y="5089474"/>
                  </a:lnTo>
                  <a:lnTo>
                    <a:pt x="4472292" y="5087582"/>
                  </a:lnTo>
                  <a:lnTo>
                    <a:pt x="4483798" y="5087696"/>
                  </a:lnTo>
                  <a:lnTo>
                    <a:pt x="4521898" y="5106467"/>
                  </a:lnTo>
                  <a:lnTo>
                    <a:pt x="4543412" y="5151539"/>
                  </a:lnTo>
                  <a:lnTo>
                    <a:pt x="4555160" y="5197411"/>
                  </a:lnTo>
                  <a:lnTo>
                    <a:pt x="4625010" y="5498833"/>
                  </a:lnTo>
                  <a:lnTo>
                    <a:pt x="4783429" y="5462117"/>
                  </a:lnTo>
                  <a:close/>
                </a:path>
                <a:path w="6069330" h="7137400">
                  <a:moveTo>
                    <a:pt x="4867694" y="4085005"/>
                  </a:moveTo>
                  <a:lnTo>
                    <a:pt x="4721695" y="4107637"/>
                  </a:lnTo>
                  <a:lnTo>
                    <a:pt x="4718342" y="4147375"/>
                  </a:lnTo>
                  <a:lnTo>
                    <a:pt x="4704626" y="4178389"/>
                  </a:lnTo>
                  <a:lnTo>
                    <a:pt x="4680559" y="4200664"/>
                  </a:lnTo>
                  <a:lnTo>
                    <a:pt x="4646130" y="4214215"/>
                  </a:lnTo>
                  <a:lnTo>
                    <a:pt x="4625200" y="4217136"/>
                  </a:lnTo>
                  <a:lnTo>
                    <a:pt x="4604905" y="4216070"/>
                  </a:lnTo>
                  <a:lnTo>
                    <a:pt x="4566247" y="4201922"/>
                  </a:lnTo>
                  <a:lnTo>
                    <a:pt x="4534928" y="4170946"/>
                  </a:lnTo>
                  <a:lnTo>
                    <a:pt x="4515612" y="4122343"/>
                  </a:lnTo>
                  <a:lnTo>
                    <a:pt x="4510341" y="4097236"/>
                  </a:lnTo>
                  <a:lnTo>
                    <a:pt x="4855896" y="4017162"/>
                  </a:lnTo>
                  <a:lnTo>
                    <a:pt x="4852555" y="4005389"/>
                  </a:lnTo>
                  <a:lnTo>
                    <a:pt x="4838903" y="3957320"/>
                  </a:lnTo>
                  <a:lnTo>
                    <a:pt x="4817592" y="3905796"/>
                  </a:lnTo>
                  <a:lnTo>
                    <a:pt x="4796333" y="3869994"/>
                  </a:lnTo>
                  <a:lnTo>
                    <a:pt x="4791951" y="3862616"/>
                  </a:lnTo>
                  <a:lnTo>
                    <a:pt x="4761992" y="3827754"/>
                  </a:lnTo>
                  <a:lnTo>
                    <a:pt x="4727702" y="3801224"/>
                  </a:lnTo>
                  <a:lnTo>
                    <a:pt x="4681372" y="3778275"/>
                  </a:lnTo>
                  <a:lnTo>
                    <a:pt x="4679353" y="3777729"/>
                  </a:lnTo>
                  <a:lnTo>
                    <a:pt x="4679353" y="3961168"/>
                  </a:lnTo>
                  <a:lnTo>
                    <a:pt x="4488510" y="4005389"/>
                  </a:lnTo>
                  <a:lnTo>
                    <a:pt x="4487519" y="3954640"/>
                  </a:lnTo>
                  <a:lnTo>
                    <a:pt x="4499584" y="3915448"/>
                  </a:lnTo>
                  <a:lnTo>
                    <a:pt x="4562818" y="3871658"/>
                  </a:lnTo>
                  <a:lnTo>
                    <a:pt x="4601400" y="3869994"/>
                  </a:lnTo>
                  <a:lnTo>
                    <a:pt x="4633684" y="3884371"/>
                  </a:lnTo>
                  <a:lnTo>
                    <a:pt x="4659668" y="3914749"/>
                  </a:lnTo>
                  <a:lnTo>
                    <a:pt x="4679353" y="3961168"/>
                  </a:lnTo>
                  <a:lnTo>
                    <a:pt x="4679353" y="3777729"/>
                  </a:lnTo>
                  <a:lnTo>
                    <a:pt x="4633468" y="3765308"/>
                  </a:lnTo>
                  <a:lnTo>
                    <a:pt x="4584001" y="3762337"/>
                  </a:lnTo>
                  <a:lnTo>
                    <a:pt x="4532947" y="3769347"/>
                  </a:lnTo>
                  <a:lnTo>
                    <a:pt x="4479290" y="3786962"/>
                  </a:lnTo>
                  <a:lnTo>
                    <a:pt x="4433113" y="3813213"/>
                  </a:lnTo>
                  <a:lnTo>
                    <a:pt x="4394441" y="3848087"/>
                  </a:lnTo>
                  <a:lnTo>
                    <a:pt x="4363250" y="3891572"/>
                  </a:lnTo>
                  <a:lnTo>
                    <a:pt x="4344695" y="3931120"/>
                  </a:lnTo>
                  <a:lnTo>
                    <a:pt x="4332897" y="3973271"/>
                  </a:lnTo>
                  <a:lnTo>
                    <a:pt x="4327868" y="4018026"/>
                  </a:lnTo>
                  <a:lnTo>
                    <a:pt x="4329595" y="4065371"/>
                  </a:lnTo>
                  <a:lnTo>
                    <a:pt x="4338078" y="4115320"/>
                  </a:lnTo>
                  <a:lnTo>
                    <a:pt x="4349991" y="4156316"/>
                  </a:lnTo>
                  <a:lnTo>
                    <a:pt x="4365726" y="4193209"/>
                  </a:lnTo>
                  <a:lnTo>
                    <a:pt x="4385310" y="4225988"/>
                  </a:lnTo>
                  <a:lnTo>
                    <a:pt x="4434916" y="4279150"/>
                  </a:lnTo>
                  <a:lnTo>
                    <a:pt x="4492041" y="4315345"/>
                  </a:lnTo>
                  <a:lnTo>
                    <a:pt x="4555820" y="4334281"/>
                  </a:lnTo>
                  <a:lnTo>
                    <a:pt x="4590720" y="4336783"/>
                  </a:lnTo>
                  <a:lnTo>
                    <a:pt x="4627715" y="4334561"/>
                  </a:lnTo>
                  <a:lnTo>
                    <a:pt x="4666805" y="4327614"/>
                  </a:lnTo>
                  <a:lnTo>
                    <a:pt x="4715954" y="4312221"/>
                  </a:lnTo>
                  <a:lnTo>
                    <a:pt x="4758283" y="4290403"/>
                  </a:lnTo>
                  <a:lnTo>
                    <a:pt x="4793805" y="4262171"/>
                  </a:lnTo>
                  <a:lnTo>
                    <a:pt x="4822495" y="4227512"/>
                  </a:lnTo>
                  <a:lnTo>
                    <a:pt x="4844389" y="4186440"/>
                  </a:lnTo>
                  <a:lnTo>
                    <a:pt x="4859452" y="4138930"/>
                  </a:lnTo>
                  <a:lnTo>
                    <a:pt x="4867694" y="4085005"/>
                  </a:lnTo>
                  <a:close/>
                </a:path>
                <a:path w="6069330" h="7137400">
                  <a:moveTo>
                    <a:pt x="5227942" y="6532397"/>
                  </a:moveTo>
                  <a:lnTo>
                    <a:pt x="5145760" y="6177813"/>
                  </a:lnTo>
                  <a:lnTo>
                    <a:pt x="5127206" y="6115596"/>
                  </a:lnTo>
                  <a:lnTo>
                    <a:pt x="5104816" y="6072467"/>
                  </a:lnTo>
                  <a:lnTo>
                    <a:pt x="5075567" y="6043600"/>
                  </a:lnTo>
                  <a:lnTo>
                    <a:pt x="5036477" y="6024156"/>
                  </a:lnTo>
                  <a:lnTo>
                    <a:pt x="4989906" y="6016256"/>
                  </a:lnTo>
                  <a:lnTo>
                    <a:pt x="4964709" y="6017425"/>
                  </a:lnTo>
                  <a:lnTo>
                    <a:pt x="4892294" y="6038189"/>
                  </a:lnTo>
                  <a:lnTo>
                    <a:pt x="4856048" y="6063221"/>
                  </a:lnTo>
                  <a:lnTo>
                    <a:pt x="4829492" y="6097092"/>
                  </a:lnTo>
                  <a:lnTo>
                    <a:pt x="4812614" y="6139802"/>
                  </a:lnTo>
                  <a:lnTo>
                    <a:pt x="4751959" y="5878080"/>
                  </a:lnTo>
                  <a:lnTo>
                    <a:pt x="4598314" y="5913691"/>
                  </a:lnTo>
                  <a:lnTo>
                    <a:pt x="4766500" y="6639331"/>
                  </a:lnTo>
                  <a:lnTo>
                    <a:pt x="4920132" y="6603733"/>
                  </a:lnTo>
                  <a:lnTo>
                    <a:pt x="4849952" y="6300863"/>
                  </a:lnTo>
                  <a:lnTo>
                    <a:pt x="4843767" y="6265926"/>
                  </a:lnTo>
                  <a:lnTo>
                    <a:pt x="4846879" y="6213183"/>
                  </a:lnTo>
                  <a:lnTo>
                    <a:pt x="4881423" y="6171235"/>
                  </a:lnTo>
                  <a:lnTo>
                    <a:pt x="4920729" y="6156922"/>
                  </a:lnTo>
                  <a:lnTo>
                    <a:pt x="4931270" y="6157163"/>
                  </a:lnTo>
                  <a:lnTo>
                    <a:pt x="4966551" y="6175756"/>
                  </a:lnTo>
                  <a:lnTo>
                    <a:pt x="4987645" y="6220714"/>
                  </a:lnTo>
                  <a:lnTo>
                    <a:pt x="4999329" y="6266243"/>
                  </a:lnTo>
                  <a:lnTo>
                    <a:pt x="5069510" y="6569113"/>
                  </a:lnTo>
                  <a:lnTo>
                    <a:pt x="5227942" y="6532397"/>
                  </a:lnTo>
                  <a:close/>
                </a:path>
                <a:path w="6069330" h="7137400">
                  <a:moveTo>
                    <a:pt x="5338330" y="5168951"/>
                  </a:moveTo>
                  <a:lnTo>
                    <a:pt x="5335917" y="5121770"/>
                  </a:lnTo>
                  <a:lnTo>
                    <a:pt x="5186032" y="5146980"/>
                  </a:lnTo>
                  <a:lnTo>
                    <a:pt x="5184597" y="5190210"/>
                  </a:lnTo>
                  <a:lnTo>
                    <a:pt x="5173091" y="5223510"/>
                  </a:lnTo>
                  <a:lnTo>
                    <a:pt x="5151526" y="5246890"/>
                  </a:lnTo>
                  <a:lnTo>
                    <a:pt x="5119878" y="5260352"/>
                  </a:lnTo>
                  <a:lnTo>
                    <a:pt x="5101323" y="5262829"/>
                  </a:lnTo>
                  <a:lnTo>
                    <a:pt x="5083391" y="5261521"/>
                  </a:lnTo>
                  <a:lnTo>
                    <a:pt x="5033607" y="5231714"/>
                  </a:lnTo>
                  <a:lnTo>
                    <a:pt x="5005362" y="5169636"/>
                  </a:lnTo>
                  <a:lnTo>
                    <a:pt x="4992903" y="5123396"/>
                  </a:lnTo>
                  <a:lnTo>
                    <a:pt x="4983810" y="5067033"/>
                  </a:lnTo>
                  <a:lnTo>
                    <a:pt x="4985093" y="5021250"/>
                  </a:lnTo>
                  <a:lnTo>
                    <a:pt x="4996777" y="4986058"/>
                  </a:lnTo>
                  <a:lnTo>
                    <a:pt x="5018837" y="4961445"/>
                  </a:lnTo>
                  <a:lnTo>
                    <a:pt x="5051285" y="4947424"/>
                  </a:lnTo>
                  <a:lnTo>
                    <a:pt x="5086629" y="4945608"/>
                  </a:lnTo>
                  <a:lnTo>
                    <a:pt x="5116157" y="4957877"/>
                  </a:lnTo>
                  <a:lnTo>
                    <a:pt x="5139842" y="4984254"/>
                  </a:lnTo>
                  <a:lnTo>
                    <a:pt x="5157698" y="5024704"/>
                  </a:lnTo>
                  <a:lnTo>
                    <a:pt x="5303520" y="4981956"/>
                  </a:lnTo>
                  <a:lnTo>
                    <a:pt x="5286603" y="4941074"/>
                  </a:lnTo>
                  <a:lnTo>
                    <a:pt x="5263324" y="4905578"/>
                  </a:lnTo>
                  <a:lnTo>
                    <a:pt x="5233708" y="4875466"/>
                  </a:lnTo>
                  <a:lnTo>
                    <a:pt x="5197754" y="4850739"/>
                  </a:lnTo>
                  <a:lnTo>
                    <a:pt x="5157368" y="4832896"/>
                  </a:lnTo>
                  <a:lnTo>
                    <a:pt x="5114468" y="4823409"/>
                  </a:lnTo>
                  <a:lnTo>
                    <a:pt x="5069065" y="4822279"/>
                  </a:lnTo>
                  <a:lnTo>
                    <a:pt x="5021148" y="4829492"/>
                  </a:lnTo>
                  <a:lnTo>
                    <a:pt x="4974933" y="4843513"/>
                  </a:lnTo>
                  <a:lnTo>
                    <a:pt x="4934102" y="4862893"/>
                  </a:lnTo>
                  <a:lnTo>
                    <a:pt x="4898669" y="4887620"/>
                  </a:lnTo>
                  <a:lnTo>
                    <a:pt x="4868608" y="4917719"/>
                  </a:lnTo>
                  <a:lnTo>
                    <a:pt x="4843945" y="4953178"/>
                  </a:lnTo>
                  <a:lnTo>
                    <a:pt x="4825339" y="4992548"/>
                  </a:lnTo>
                  <a:lnTo>
                    <a:pt x="4813465" y="5034369"/>
                  </a:lnTo>
                  <a:lnTo>
                    <a:pt x="4808321" y="5078641"/>
                  </a:lnTo>
                  <a:lnTo>
                    <a:pt x="4809896" y="5125364"/>
                  </a:lnTo>
                  <a:lnTo>
                    <a:pt x="4818215" y="5174526"/>
                  </a:lnTo>
                  <a:lnTo>
                    <a:pt x="4832286" y="5222240"/>
                  </a:lnTo>
                  <a:lnTo>
                    <a:pt x="4851133" y="5264556"/>
                  </a:lnTo>
                  <a:lnTo>
                    <a:pt x="4874768" y="5301488"/>
                  </a:lnTo>
                  <a:lnTo>
                    <a:pt x="4903165" y="5333022"/>
                  </a:lnTo>
                  <a:lnTo>
                    <a:pt x="4936363" y="5359171"/>
                  </a:lnTo>
                  <a:lnTo>
                    <a:pt x="4982375" y="5383187"/>
                  </a:lnTo>
                  <a:lnTo>
                    <a:pt x="5031498" y="5396573"/>
                  </a:lnTo>
                  <a:lnTo>
                    <a:pt x="5083734" y="5399329"/>
                  </a:lnTo>
                  <a:lnTo>
                    <a:pt x="5139067" y="5391455"/>
                  </a:lnTo>
                  <a:lnTo>
                    <a:pt x="5188166" y="5376215"/>
                  </a:lnTo>
                  <a:lnTo>
                    <a:pt x="5230749" y="5354739"/>
                  </a:lnTo>
                  <a:lnTo>
                    <a:pt x="5266817" y="5327040"/>
                  </a:lnTo>
                  <a:lnTo>
                    <a:pt x="5296357" y="5293106"/>
                  </a:lnTo>
                  <a:lnTo>
                    <a:pt x="5318544" y="5254625"/>
                  </a:lnTo>
                  <a:lnTo>
                    <a:pt x="5332539" y="5213235"/>
                  </a:lnTo>
                  <a:lnTo>
                    <a:pt x="5338330" y="5168951"/>
                  </a:lnTo>
                  <a:close/>
                </a:path>
                <a:path w="6069330" h="7137400">
                  <a:moveTo>
                    <a:pt x="5798261" y="6215913"/>
                  </a:moveTo>
                  <a:lnTo>
                    <a:pt x="5652262" y="6238557"/>
                  </a:lnTo>
                  <a:lnTo>
                    <a:pt x="5648909" y="6278308"/>
                  </a:lnTo>
                  <a:lnTo>
                    <a:pt x="5635193" y="6309322"/>
                  </a:lnTo>
                  <a:lnTo>
                    <a:pt x="5611126" y="6331598"/>
                  </a:lnTo>
                  <a:lnTo>
                    <a:pt x="5576697" y="6345136"/>
                  </a:lnTo>
                  <a:lnTo>
                    <a:pt x="5555754" y="6348069"/>
                  </a:lnTo>
                  <a:lnTo>
                    <a:pt x="5535460" y="6346990"/>
                  </a:lnTo>
                  <a:lnTo>
                    <a:pt x="5496826" y="6332829"/>
                  </a:lnTo>
                  <a:lnTo>
                    <a:pt x="5465483" y="6301867"/>
                  </a:lnTo>
                  <a:lnTo>
                    <a:pt x="5446179" y="6253264"/>
                  </a:lnTo>
                  <a:lnTo>
                    <a:pt x="5440921" y="6228156"/>
                  </a:lnTo>
                  <a:lnTo>
                    <a:pt x="5786463" y="6148070"/>
                  </a:lnTo>
                  <a:lnTo>
                    <a:pt x="5783123" y="6136310"/>
                  </a:lnTo>
                  <a:lnTo>
                    <a:pt x="5769470" y="6088240"/>
                  </a:lnTo>
                  <a:lnTo>
                    <a:pt x="5748147" y="6036729"/>
                  </a:lnTo>
                  <a:lnTo>
                    <a:pt x="5726900" y="6000915"/>
                  </a:lnTo>
                  <a:lnTo>
                    <a:pt x="5692559" y="5958675"/>
                  </a:lnTo>
                  <a:lnTo>
                    <a:pt x="5658282" y="5932144"/>
                  </a:lnTo>
                  <a:lnTo>
                    <a:pt x="5611939" y="5909195"/>
                  </a:lnTo>
                  <a:lnTo>
                    <a:pt x="5609920" y="5908649"/>
                  </a:lnTo>
                  <a:lnTo>
                    <a:pt x="5609920" y="6092088"/>
                  </a:lnTo>
                  <a:lnTo>
                    <a:pt x="5419077" y="6136310"/>
                  </a:lnTo>
                  <a:lnTo>
                    <a:pt x="5418086" y="6085573"/>
                  </a:lnTo>
                  <a:lnTo>
                    <a:pt x="5430151" y="6046368"/>
                  </a:lnTo>
                  <a:lnTo>
                    <a:pt x="5493385" y="6002566"/>
                  </a:lnTo>
                  <a:lnTo>
                    <a:pt x="5531955" y="6000915"/>
                  </a:lnTo>
                  <a:lnTo>
                    <a:pt x="5564238" y="6015291"/>
                  </a:lnTo>
                  <a:lnTo>
                    <a:pt x="5590235" y="6045682"/>
                  </a:lnTo>
                  <a:lnTo>
                    <a:pt x="5609920" y="6092088"/>
                  </a:lnTo>
                  <a:lnTo>
                    <a:pt x="5609920" y="5908649"/>
                  </a:lnTo>
                  <a:lnTo>
                    <a:pt x="5564035" y="5896229"/>
                  </a:lnTo>
                  <a:lnTo>
                    <a:pt x="5514556" y="5893257"/>
                  </a:lnTo>
                  <a:lnTo>
                    <a:pt x="5463514" y="5900267"/>
                  </a:lnTo>
                  <a:lnTo>
                    <a:pt x="5409844" y="5917895"/>
                  </a:lnTo>
                  <a:lnTo>
                    <a:pt x="5363680" y="5944133"/>
                  </a:lnTo>
                  <a:lnTo>
                    <a:pt x="5324995" y="5979007"/>
                  </a:lnTo>
                  <a:lnTo>
                    <a:pt x="5293830" y="6022492"/>
                  </a:lnTo>
                  <a:lnTo>
                    <a:pt x="5275262" y="6062053"/>
                  </a:lnTo>
                  <a:lnTo>
                    <a:pt x="5263464" y="6104204"/>
                  </a:lnTo>
                  <a:lnTo>
                    <a:pt x="5258435" y="6148946"/>
                  </a:lnTo>
                  <a:lnTo>
                    <a:pt x="5260162" y="6196292"/>
                  </a:lnTo>
                  <a:lnTo>
                    <a:pt x="5268658" y="6246228"/>
                  </a:lnTo>
                  <a:lnTo>
                    <a:pt x="5280558" y="6287236"/>
                  </a:lnTo>
                  <a:lnTo>
                    <a:pt x="5296306" y="6324130"/>
                  </a:lnTo>
                  <a:lnTo>
                    <a:pt x="5315890" y="6356921"/>
                  </a:lnTo>
                  <a:lnTo>
                    <a:pt x="5365470" y="6410071"/>
                  </a:lnTo>
                  <a:lnTo>
                    <a:pt x="5422595" y="6446266"/>
                  </a:lnTo>
                  <a:lnTo>
                    <a:pt x="5486374" y="6465202"/>
                  </a:lnTo>
                  <a:lnTo>
                    <a:pt x="5521287" y="6467703"/>
                  </a:lnTo>
                  <a:lnTo>
                    <a:pt x="5558282" y="6465481"/>
                  </a:lnTo>
                  <a:lnTo>
                    <a:pt x="5597385" y="6458534"/>
                  </a:lnTo>
                  <a:lnTo>
                    <a:pt x="5646521" y="6443154"/>
                  </a:lnTo>
                  <a:lnTo>
                    <a:pt x="5688850" y="6421336"/>
                  </a:lnTo>
                  <a:lnTo>
                    <a:pt x="5724372" y="6393104"/>
                  </a:lnTo>
                  <a:lnTo>
                    <a:pt x="5753062" y="6358445"/>
                  </a:lnTo>
                  <a:lnTo>
                    <a:pt x="5758586" y="6348069"/>
                  </a:lnTo>
                  <a:lnTo>
                    <a:pt x="5774944" y="6317361"/>
                  </a:lnTo>
                  <a:lnTo>
                    <a:pt x="5790006" y="6269850"/>
                  </a:lnTo>
                  <a:lnTo>
                    <a:pt x="5798261" y="6215913"/>
                  </a:lnTo>
                  <a:close/>
                </a:path>
                <a:path w="6069330" h="7137400">
                  <a:moveTo>
                    <a:pt x="5905195" y="5017846"/>
                  </a:moveTo>
                  <a:lnTo>
                    <a:pt x="5759196" y="5040477"/>
                  </a:lnTo>
                  <a:lnTo>
                    <a:pt x="5755843" y="5080228"/>
                  </a:lnTo>
                  <a:lnTo>
                    <a:pt x="5742127" y="5111242"/>
                  </a:lnTo>
                  <a:lnTo>
                    <a:pt x="5718060" y="5133518"/>
                  </a:lnTo>
                  <a:lnTo>
                    <a:pt x="5683631" y="5147056"/>
                  </a:lnTo>
                  <a:lnTo>
                    <a:pt x="5662688" y="5149989"/>
                  </a:lnTo>
                  <a:lnTo>
                    <a:pt x="5642394" y="5148910"/>
                  </a:lnTo>
                  <a:lnTo>
                    <a:pt x="5603760" y="5134762"/>
                  </a:lnTo>
                  <a:lnTo>
                    <a:pt x="5572417" y="5103800"/>
                  </a:lnTo>
                  <a:lnTo>
                    <a:pt x="5553113" y="5055197"/>
                  </a:lnTo>
                  <a:lnTo>
                    <a:pt x="5547855" y="5030089"/>
                  </a:lnTo>
                  <a:lnTo>
                    <a:pt x="5893397" y="4950003"/>
                  </a:lnTo>
                  <a:lnTo>
                    <a:pt x="5890057" y="4938242"/>
                  </a:lnTo>
                  <a:lnTo>
                    <a:pt x="5876404" y="4890160"/>
                  </a:lnTo>
                  <a:lnTo>
                    <a:pt x="5855081" y="4838649"/>
                  </a:lnTo>
                  <a:lnTo>
                    <a:pt x="5833821" y="4802848"/>
                  </a:lnTo>
                  <a:lnTo>
                    <a:pt x="5829452" y="4795469"/>
                  </a:lnTo>
                  <a:lnTo>
                    <a:pt x="5799493" y="4760607"/>
                  </a:lnTo>
                  <a:lnTo>
                    <a:pt x="5765216" y="4734077"/>
                  </a:lnTo>
                  <a:lnTo>
                    <a:pt x="5718873" y="4711116"/>
                  </a:lnTo>
                  <a:lnTo>
                    <a:pt x="5716854" y="4710569"/>
                  </a:lnTo>
                  <a:lnTo>
                    <a:pt x="5716854" y="4894008"/>
                  </a:lnTo>
                  <a:lnTo>
                    <a:pt x="5526011" y="4938242"/>
                  </a:lnTo>
                  <a:lnTo>
                    <a:pt x="5525020" y="4887493"/>
                  </a:lnTo>
                  <a:lnTo>
                    <a:pt x="5537085" y="4848288"/>
                  </a:lnTo>
                  <a:lnTo>
                    <a:pt x="5600319" y="4804499"/>
                  </a:lnTo>
                  <a:lnTo>
                    <a:pt x="5638889" y="4802848"/>
                  </a:lnTo>
                  <a:lnTo>
                    <a:pt x="5671172" y="4817211"/>
                  </a:lnTo>
                  <a:lnTo>
                    <a:pt x="5697169" y="4847602"/>
                  </a:lnTo>
                  <a:lnTo>
                    <a:pt x="5716854" y="4894008"/>
                  </a:lnTo>
                  <a:lnTo>
                    <a:pt x="5716854" y="4710569"/>
                  </a:lnTo>
                  <a:lnTo>
                    <a:pt x="5670969" y="4698149"/>
                  </a:lnTo>
                  <a:lnTo>
                    <a:pt x="5621490" y="4695177"/>
                  </a:lnTo>
                  <a:lnTo>
                    <a:pt x="5570448" y="4702200"/>
                  </a:lnTo>
                  <a:lnTo>
                    <a:pt x="5516778" y="4719815"/>
                  </a:lnTo>
                  <a:lnTo>
                    <a:pt x="5470601" y="4746066"/>
                  </a:lnTo>
                  <a:lnTo>
                    <a:pt x="5431929" y="4780927"/>
                  </a:lnTo>
                  <a:lnTo>
                    <a:pt x="5400764" y="4824425"/>
                  </a:lnTo>
                  <a:lnTo>
                    <a:pt x="5382196" y="4863973"/>
                  </a:lnTo>
                  <a:lnTo>
                    <a:pt x="5370398" y="4906124"/>
                  </a:lnTo>
                  <a:lnTo>
                    <a:pt x="5365369" y="4950866"/>
                  </a:lnTo>
                  <a:lnTo>
                    <a:pt x="5367096" y="4998212"/>
                  </a:lnTo>
                  <a:lnTo>
                    <a:pt x="5375592" y="5048161"/>
                  </a:lnTo>
                  <a:lnTo>
                    <a:pt x="5387492" y="5089169"/>
                  </a:lnTo>
                  <a:lnTo>
                    <a:pt x="5403240" y="5126063"/>
                  </a:lnTo>
                  <a:lnTo>
                    <a:pt x="5422824" y="5158841"/>
                  </a:lnTo>
                  <a:lnTo>
                    <a:pt x="5472404" y="5212004"/>
                  </a:lnTo>
                  <a:lnTo>
                    <a:pt x="5529529" y="5248199"/>
                  </a:lnTo>
                  <a:lnTo>
                    <a:pt x="5593308" y="5267122"/>
                  </a:lnTo>
                  <a:lnTo>
                    <a:pt x="5628208" y="5269623"/>
                  </a:lnTo>
                  <a:lnTo>
                    <a:pt x="5665216" y="5267414"/>
                  </a:lnTo>
                  <a:lnTo>
                    <a:pt x="5704319" y="5260467"/>
                  </a:lnTo>
                  <a:lnTo>
                    <a:pt x="5753455" y="5245074"/>
                  </a:lnTo>
                  <a:lnTo>
                    <a:pt x="5795784" y="5223268"/>
                  </a:lnTo>
                  <a:lnTo>
                    <a:pt x="5831306" y="5195024"/>
                  </a:lnTo>
                  <a:lnTo>
                    <a:pt x="5859996" y="5160365"/>
                  </a:lnTo>
                  <a:lnTo>
                    <a:pt x="5881878" y="5119281"/>
                  </a:lnTo>
                  <a:lnTo>
                    <a:pt x="5896940" y="5071783"/>
                  </a:lnTo>
                  <a:lnTo>
                    <a:pt x="5905195" y="5017846"/>
                  </a:lnTo>
                  <a:close/>
                </a:path>
                <a:path w="6069330" h="7137400">
                  <a:moveTo>
                    <a:pt x="6069012" y="5760732"/>
                  </a:moveTo>
                  <a:lnTo>
                    <a:pt x="6039180" y="5773648"/>
                  </a:lnTo>
                  <a:lnTo>
                    <a:pt x="6012002" y="5802007"/>
                  </a:lnTo>
                  <a:lnTo>
                    <a:pt x="5994171" y="5842901"/>
                  </a:lnTo>
                  <a:lnTo>
                    <a:pt x="5985688" y="5896330"/>
                  </a:lnTo>
                  <a:lnTo>
                    <a:pt x="5962535" y="5796381"/>
                  </a:lnTo>
                  <a:lnTo>
                    <a:pt x="5817400" y="5830024"/>
                  </a:lnTo>
                  <a:lnTo>
                    <a:pt x="5941834" y="6366954"/>
                  </a:lnTo>
                  <a:lnTo>
                    <a:pt x="6069012" y="6337478"/>
                  </a:lnTo>
                  <a:lnTo>
                    <a:pt x="6069012" y="6217183"/>
                  </a:lnTo>
                  <a:lnTo>
                    <a:pt x="6044844" y="6112853"/>
                  </a:lnTo>
                  <a:lnTo>
                    <a:pt x="6038710" y="6081585"/>
                  </a:lnTo>
                  <a:lnTo>
                    <a:pt x="6035484" y="6053188"/>
                  </a:lnTo>
                  <a:lnTo>
                    <a:pt x="6035167" y="6027648"/>
                  </a:lnTo>
                  <a:lnTo>
                    <a:pt x="6037758" y="6004979"/>
                  </a:lnTo>
                  <a:lnTo>
                    <a:pt x="6042749" y="5985078"/>
                  </a:lnTo>
                  <a:lnTo>
                    <a:pt x="6049657" y="5967844"/>
                  </a:lnTo>
                  <a:lnTo>
                    <a:pt x="6058497" y="5953277"/>
                  </a:lnTo>
                  <a:lnTo>
                    <a:pt x="6069012" y="5941631"/>
                  </a:lnTo>
                  <a:lnTo>
                    <a:pt x="6069012" y="5896330"/>
                  </a:lnTo>
                  <a:lnTo>
                    <a:pt x="6069012" y="5760732"/>
                  </a:lnTo>
                  <a:close/>
                </a:path>
              </a:pathLst>
            </a:custGeom>
            <a:solidFill>
              <a:srgbClr val="FFFFFF">
                <a:alpha val="5000"/>
              </a:srgbClr>
            </a:solidFill>
          </p:spPr>
          <p:txBody>
            <a:bodyPr wrap="square" lIns="0" tIns="0" rIns="0" bIns="0" rtlCol="0"/>
            <a:lstStyle/>
            <a:p>
              <a:endParaRPr/>
            </a:p>
          </p:txBody>
        </p:sp>
        <p:sp>
          <p:nvSpPr>
            <p:cNvPr id="67" name="object 67"/>
            <p:cNvSpPr/>
            <p:nvPr/>
          </p:nvSpPr>
          <p:spPr>
            <a:xfrm>
              <a:off x="7555230" y="0"/>
              <a:ext cx="7564755" cy="10692130"/>
            </a:xfrm>
            <a:custGeom>
              <a:avLst/>
              <a:gdLst/>
              <a:ahLst/>
              <a:cxnLst/>
              <a:rect l="l" t="t" r="r" b="b"/>
              <a:pathLst>
                <a:path w="7564755" h="10692130">
                  <a:moveTo>
                    <a:pt x="7564742" y="3739248"/>
                  </a:moveTo>
                  <a:lnTo>
                    <a:pt x="3825544" y="3739248"/>
                  </a:lnTo>
                  <a:lnTo>
                    <a:pt x="3825544" y="0"/>
                  </a:lnTo>
                  <a:lnTo>
                    <a:pt x="3816019" y="0"/>
                  </a:lnTo>
                  <a:lnTo>
                    <a:pt x="3816019" y="3739248"/>
                  </a:lnTo>
                  <a:lnTo>
                    <a:pt x="9525" y="3739248"/>
                  </a:lnTo>
                  <a:lnTo>
                    <a:pt x="9525" y="0"/>
                  </a:lnTo>
                  <a:lnTo>
                    <a:pt x="0" y="0"/>
                  </a:lnTo>
                  <a:lnTo>
                    <a:pt x="0" y="10692003"/>
                  </a:lnTo>
                  <a:lnTo>
                    <a:pt x="9525" y="10692003"/>
                  </a:lnTo>
                  <a:lnTo>
                    <a:pt x="9525" y="3748773"/>
                  </a:lnTo>
                  <a:lnTo>
                    <a:pt x="3816019" y="3748773"/>
                  </a:lnTo>
                  <a:lnTo>
                    <a:pt x="3816019" y="7560005"/>
                  </a:lnTo>
                  <a:lnTo>
                    <a:pt x="3825544" y="7560005"/>
                  </a:lnTo>
                  <a:lnTo>
                    <a:pt x="3825544" y="3748773"/>
                  </a:lnTo>
                  <a:lnTo>
                    <a:pt x="7564742" y="3748773"/>
                  </a:lnTo>
                  <a:lnTo>
                    <a:pt x="7564742" y="3739248"/>
                  </a:lnTo>
                  <a:close/>
                </a:path>
              </a:pathLst>
            </a:custGeom>
            <a:solidFill>
              <a:srgbClr val="FFFFFF"/>
            </a:solidFill>
          </p:spPr>
          <p:txBody>
            <a:bodyPr wrap="square" lIns="0" tIns="0" rIns="0" bIns="0" rtlCol="0"/>
            <a:lstStyle/>
            <a:p>
              <a:endParaRPr/>
            </a:p>
          </p:txBody>
        </p:sp>
      </p:grpSp>
      <p:sp>
        <p:nvSpPr>
          <p:cNvPr id="68" name="object 68"/>
          <p:cNvSpPr txBox="1"/>
          <p:nvPr/>
        </p:nvSpPr>
        <p:spPr>
          <a:xfrm>
            <a:off x="239297" y="166723"/>
            <a:ext cx="1244600" cy="391160"/>
          </a:xfrm>
          <a:prstGeom prst="rect">
            <a:avLst/>
          </a:prstGeom>
        </p:spPr>
        <p:txBody>
          <a:bodyPr vert="horz" wrap="square" lIns="0" tIns="12700" rIns="0" bIns="0" rtlCol="0">
            <a:spAutoFit/>
          </a:bodyPr>
          <a:lstStyle/>
          <a:p>
            <a:pPr marL="12700">
              <a:lnSpc>
                <a:spcPct val="100000"/>
              </a:lnSpc>
              <a:spcBef>
                <a:spcPts val="100"/>
              </a:spcBef>
            </a:pPr>
            <a:r>
              <a:rPr sz="2400" spc="-15" dirty="0">
                <a:solidFill>
                  <a:srgbClr val="221815"/>
                </a:solidFill>
                <a:latin typeface="Yu Gothic UI" panose="020B0500000000000000" pitchFamily="50" charset="-128"/>
                <a:ea typeface="Yu Gothic UI" panose="020B0500000000000000" pitchFamily="50" charset="-128"/>
                <a:cs typeface="Microsoft JhengHei"/>
              </a:rPr>
              <a:t>応募方法</a:t>
            </a:r>
            <a:endParaRPr sz="2400" dirty="0">
              <a:latin typeface="Yu Gothic UI" panose="020B0500000000000000" pitchFamily="50" charset="-128"/>
              <a:ea typeface="Yu Gothic UI" panose="020B0500000000000000" pitchFamily="50" charset="-128"/>
              <a:cs typeface="Microsoft JhengHei"/>
            </a:endParaRPr>
          </a:p>
        </p:txBody>
      </p:sp>
      <p:sp>
        <p:nvSpPr>
          <p:cNvPr id="69" name="object 69"/>
          <p:cNvSpPr txBox="1"/>
          <p:nvPr/>
        </p:nvSpPr>
        <p:spPr>
          <a:xfrm>
            <a:off x="7866602" y="9554702"/>
            <a:ext cx="2300772" cy="228268"/>
          </a:xfrm>
          <a:prstGeom prst="rect">
            <a:avLst/>
          </a:prstGeom>
        </p:spPr>
        <p:txBody>
          <a:bodyPr vert="horz" wrap="square" lIns="0" tIns="12700" rIns="0" bIns="0" rtlCol="0">
            <a:spAutoFit/>
          </a:bodyPr>
          <a:lstStyle/>
          <a:p>
            <a:pPr marL="12700">
              <a:lnSpc>
                <a:spcPct val="100000"/>
              </a:lnSpc>
              <a:spcBef>
                <a:spcPts val="100"/>
              </a:spcBef>
            </a:pPr>
            <a:r>
              <a:rPr sz="1400" spc="15" dirty="0">
                <a:solidFill>
                  <a:srgbClr val="FFFFFF"/>
                </a:solidFill>
                <a:latin typeface="Microsoft JhengHei"/>
                <a:cs typeface="Microsoft JhengHei"/>
              </a:rPr>
              <a:t>福井 </a:t>
            </a:r>
            <a:r>
              <a:rPr sz="1400" spc="-10" dirty="0">
                <a:solidFill>
                  <a:srgbClr val="FFFFFF"/>
                </a:solidFill>
                <a:latin typeface="Microsoft JhengHei"/>
                <a:cs typeface="Microsoft JhengHei"/>
              </a:rPr>
              <a:t>CST</a:t>
            </a:r>
            <a:r>
              <a:rPr sz="1400" spc="85" dirty="0">
                <a:solidFill>
                  <a:srgbClr val="FFFFFF"/>
                </a:solidFill>
                <a:latin typeface="Microsoft JhengHei"/>
                <a:cs typeface="Microsoft JhengHei"/>
              </a:rPr>
              <a:t> 養</a:t>
            </a:r>
            <a:r>
              <a:rPr sz="1400" spc="110" dirty="0">
                <a:solidFill>
                  <a:srgbClr val="FFFFFF"/>
                </a:solidFill>
                <a:latin typeface="Microsoft JhengHei"/>
                <a:cs typeface="Microsoft JhengHei"/>
              </a:rPr>
              <a:t>成・支援事</a:t>
            </a:r>
            <a:r>
              <a:rPr sz="1400" spc="-740" dirty="0">
                <a:solidFill>
                  <a:srgbClr val="FFFFFF"/>
                </a:solidFill>
                <a:latin typeface="Microsoft JhengHei"/>
                <a:cs typeface="Microsoft JhengHei"/>
              </a:rPr>
              <a:t>業</a:t>
            </a:r>
            <a:endParaRPr sz="1400" dirty="0">
              <a:latin typeface="Microsoft JhengHei"/>
              <a:cs typeface="Microsoft JhengHei"/>
            </a:endParaRPr>
          </a:p>
        </p:txBody>
      </p:sp>
      <p:sp>
        <p:nvSpPr>
          <p:cNvPr id="70" name="object 70"/>
          <p:cNvSpPr txBox="1"/>
          <p:nvPr/>
        </p:nvSpPr>
        <p:spPr>
          <a:xfrm>
            <a:off x="7938616" y="9944092"/>
            <a:ext cx="850900" cy="177800"/>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FFFFFF"/>
                </a:solidFill>
                <a:latin typeface="Yu Gothic UI"/>
                <a:cs typeface="Yu Gothic UI"/>
              </a:rPr>
              <a:t>連携･</a:t>
            </a:r>
            <a:r>
              <a:rPr sz="1000" spc="-15" dirty="0">
                <a:solidFill>
                  <a:srgbClr val="FFFFFF"/>
                </a:solidFill>
                <a:latin typeface="Yu Gothic UI"/>
                <a:cs typeface="Yu Gothic UI"/>
              </a:rPr>
              <a:t>協力機関</a:t>
            </a:r>
            <a:endParaRPr sz="1000">
              <a:latin typeface="Yu Gothic UI"/>
              <a:cs typeface="Yu Gothic UI"/>
            </a:endParaRPr>
          </a:p>
        </p:txBody>
      </p:sp>
      <p:sp>
        <p:nvSpPr>
          <p:cNvPr id="71" name="object 71"/>
          <p:cNvSpPr txBox="1"/>
          <p:nvPr/>
        </p:nvSpPr>
        <p:spPr>
          <a:xfrm>
            <a:off x="8911805" y="9947123"/>
            <a:ext cx="4749800" cy="653415"/>
          </a:xfrm>
          <a:prstGeom prst="rect">
            <a:avLst/>
          </a:prstGeom>
        </p:spPr>
        <p:txBody>
          <a:bodyPr vert="horz" wrap="square" lIns="0" tIns="7620" rIns="0" bIns="0" rtlCol="0">
            <a:spAutoFit/>
          </a:bodyPr>
          <a:lstStyle/>
          <a:p>
            <a:pPr marL="17145" marR="1574800">
              <a:lnSpc>
                <a:spcPct val="104200"/>
              </a:lnSpc>
              <a:spcBef>
                <a:spcPts val="60"/>
              </a:spcBef>
            </a:pPr>
            <a:r>
              <a:rPr sz="800" spc="40" dirty="0">
                <a:solidFill>
                  <a:srgbClr val="FFFFFF"/>
                </a:solidFill>
                <a:latin typeface="Yu Gothic UI"/>
                <a:cs typeface="Yu Gothic UI"/>
              </a:rPr>
              <a:t>福井市教育委員会</a:t>
            </a:r>
            <a:r>
              <a:rPr sz="800" spc="20" dirty="0">
                <a:solidFill>
                  <a:srgbClr val="FFFFFF"/>
                </a:solidFill>
                <a:latin typeface="Yu Gothic UI"/>
                <a:cs typeface="Yu Gothic UI"/>
              </a:rPr>
              <a:t>・</a:t>
            </a:r>
            <a:r>
              <a:rPr sz="800" spc="40" dirty="0">
                <a:solidFill>
                  <a:srgbClr val="FFFFFF"/>
                </a:solidFill>
                <a:latin typeface="Yu Gothic UI"/>
                <a:cs typeface="Yu Gothic UI"/>
              </a:rPr>
              <a:t>美浜町教育委員会</a:t>
            </a:r>
            <a:r>
              <a:rPr sz="800" spc="20" dirty="0">
                <a:solidFill>
                  <a:srgbClr val="FFFFFF"/>
                </a:solidFill>
                <a:latin typeface="Yu Gothic UI"/>
                <a:cs typeface="Yu Gothic UI"/>
              </a:rPr>
              <a:t>・</a:t>
            </a:r>
            <a:r>
              <a:rPr sz="800" spc="40" dirty="0">
                <a:solidFill>
                  <a:srgbClr val="FFFFFF"/>
                </a:solidFill>
                <a:latin typeface="Yu Gothic UI"/>
                <a:cs typeface="Yu Gothic UI"/>
              </a:rPr>
              <a:t>福井県立大学</a:t>
            </a:r>
            <a:r>
              <a:rPr sz="800" spc="20" dirty="0">
                <a:solidFill>
                  <a:srgbClr val="FFFFFF"/>
                </a:solidFill>
                <a:latin typeface="Yu Gothic UI"/>
                <a:cs typeface="Yu Gothic UI"/>
              </a:rPr>
              <a:t>・</a:t>
            </a:r>
            <a:r>
              <a:rPr sz="800" spc="40" dirty="0">
                <a:solidFill>
                  <a:srgbClr val="FFFFFF"/>
                </a:solidFill>
                <a:latin typeface="Yu Gothic UI"/>
                <a:cs typeface="Yu Gothic UI"/>
              </a:rPr>
              <a:t>福井工業大学</a:t>
            </a:r>
            <a:r>
              <a:rPr sz="800" spc="20" dirty="0">
                <a:solidFill>
                  <a:srgbClr val="FFFFFF"/>
                </a:solidFill>
                <a:latin typeface="Yu Gothic UI"/>
                <a:cs typeface="Yu Gothic UI"/>
              </a:rPr>
              <a:t>福井県立恐竜博物館</a:t>
            </a:r>
            <a:r>
              <a:rPr sz="800" spc="10" dirty="0">
                <a:solidFill>
                  <a:srgbClr val="FFFFFF"/>
                </a:solidFill>
                <a:latin typeface="Yu Gothic UI"/>
                <a:cs typeface="Yu Gothic UI"/>
              </a:rPr>
              <a:t>・</a:t>
            </a:r>
            <a:r>
              <a:rPr sz="800" spc="20" dirty="0">
                <a:solidFill>
                  <a:srgbClr val="FFFFFF"/>
                </a:solidFill>
                <a:latin typeface="Yu Gothic UI"/>
                <a:cs typeface="Yu Gothic UI"/>
              </a:rPr>
              <a:t>福井市自然史博物館</a:t>
            </a:r>
            <a:r>
              <a:rPr sz="800" spc="10" dirty="0">
                <a:solidFill>
                  <a:srgbClr val="FFFFFF"/>
                </a:solidFill>
                <a:latin typeface="Yu Gothic UI"/>
                <a:cs typeface="Yu Gothic UI"/>
              </a:rPr>
              <a:t>・</a:t>
            </a:r>
            <a:r>
              <a:rPr sz="800" spc="20" dirty="0">
                <a:solidFill>
                  <a:srgbClr val="FFFFFF"/>
                </a:solidFill>
                <a:latin typeface="Yu Gothic UI"/>
                <a:cs typeface="Yu Gothic UI"/>
              </a:rPr>
              <a:t>福井県児童科学館</a:t>
            </a:r>
            <a:endParaRPr sz="800" dirty="0">
              <a:latin typeface="Yu Gothic UI"/>
              <a:cs typeface="Yu Gothic UI"/>
            </a:endParaRPr>
          </a:p>
          <a:p>
            <a:pPr marL="12700" marR="5080">
              <a:lnSpc>
                <a:spcPts val="1000"/>
              </a:lnSpc>
              <a:spcBef>
                <a:spcPts val="20"/>
              </a:spcBef>
            </a:pPr>
            <a:r>
              <a:rPr sz="800" spc="45" dirty="0">
                <a:solidFill>
                  <a:srgbClr val="FFFFFF"/>
                </a:solidFill>
                <a:latin typeface="Yu Gothic UI"/>
                <a:cs typeface="Yu Gothic UI"/>
              </a:rPr>
              <a:t>大学連携</a:t>
            </a:r>
            <a:r>
              <a:rPr sz="800" spc="30" dirty="0">
                <a:solidFill>
                  <a:srgbClr val="FFFFFF"/>
                </a:solidFill>
                <a:latin typeface="Yu Gothic UI"/>
                <a:cs typeface="Yu Gothic UI"/>
              </a:rPr>
              <a:t>リー</a:t>
            </a:r>
            <a:r>
              <a:rPr sz="800" spc="35" dirty="0">
                <a:solidFill>
                  <a:srgbClr val="FFFFFF"/>
                </a:solidFill>
                <a:latin typeface="Yu Gothic UI"/>
                <a:cs typeface="Yu Gothic UI"/>
              </a:rPr>
              <a:t>グ</a:t>
            </a:r>
            <a:r>
              <a:rPr sz="800" spc="45" dirty="0">
                <a:solidFill>
                  <a:srgbClr val="FFFFFF"/>
                </a:solidFill>
                <a:latin typeface="Yu Gothic UI"/>
                <a:cs typeface="Yu Gothic UI"/>
              </a:rPr>
              <a:t>（福井県総務部大学</a:t>
            </a:r>
            <a:r>
              <a:rPr sz="800" spc="20" dirty="0">
                <a:solidFill>
                  <a:srgbClr val="FFFFFF"/>
                </a:solidFill>
                <a:latin typeface="Yu Gothic UI"/>
                <a:cs typeface="Yu Gothic UI"/>
              </a:rPr>
              <a:t>・</a:t>
            </a:r>
            <a:r>
              <a:rPr sz="800" spc="45" dirty="0">
                <a:solidFill>
                  <a:srgbClr val="FFFFFF"/>
                </a:solidFill>
                <a:latin typeface="Yu Gothic UI"/>
                <a:cs typeface="Yu Gothic UI"/>
              </a:rPr>
              <a:t>私学振興課</a:t>
            </a:r>
            <a:r>
              <a:rPr sz="800" spc="-400" dirty="0">
                <a:solidFill>
                  <a:srgbClr val="FFFFFF"/>
                </a:solidFill>
                <a:latin typeface="Yu Gothic UI"/>
                <a:cs typeface="Yu Gothic UI"/>
              </a:rPr>
              <a:t>）</a:t>
            </a:r>
            <a:r>
              <a:rPr sz="800" spc="55" dirty="0">
                <a:solidFill>
                  <a:srgbClr val="FFFFFF"/>
                </a:solidFill>
                <a:latin typeface="Yu Gothic UI"/>
                <a:cs typeface="Yu Gothic UI"/>
              </a:rPr>
              <a:t>・</a:t>
            </a:r>
            <a:r>
              <a:rPr sz="800" spc="110" dirty="0">
                <a:solidFill>
                  <a:srgbClr val="FFFFFF"/>
                </a:solidFill>
                <a:latin typeface="Yu Gothic UI"/>
                <a:cs typeface="Yu Gothic UI"/>
              </a:rPr>
              <a:t>福井県自然保護</a:t>
            </a:r>
            <a:r>
              <a:rPr sz="800" spc="90" dirty="0">
                <a:solidFill>
                  <a:srgbClr val="FFFFFF"/>
                </a:solidFill>
                <a:latin typeface="Yu Gothic UI"/>
                <a:cs typeface="Yu Gothic UI"/>
              </a:rPr>
              <a:t>セ</a:t>
            </a:r>
            <a:r>
              <a:rPr sz="800" spc="80" dirty="0">
                <a:solidFill>
                  <a:srgbClr val="FFFFFF"/>
                </a:solidFill>
                <a:latin typeface="Yu Gothic UI"/>
                <a:cs typeface="Yu Gothic UI"/>
              </a:rPr>
              <a:t>ンタ</a:t>
            </a:r>
            <a:r>
              <a:rPr sz="800" spc="70" dirty="0">
                <a:solidFill>
                  <a:srgbClr val="FFFFFF"/>
                </a:solidFill>
                <a:latin typeface="Yu Gothic UI"/>
                <a:cs typeface="Yu Gothic UI"/>
              </a:rPr>
              <a:t>ー</a:t>
            </a:r>
            <a:r>
              <a:rPr sz="800" spc="55" dirty="0">
                <a:solidFill>
                  <a:srgbClr val="FFFFFF"/>
                </a:solidFill>
                <a:latin typeface="Yu Gothic UI"/>
                <a:cs typeface="Yu Gothic UI"/>
              </a:rPr>
              <a:t>・</a:t>
            </a:r>
            <a:r>
              <a:rPr sz="800" spc="110" dirty="0">
                <a:solidFill>
                  <a:srgbClr val="FFFFFF"/>
                </a:solidFill>
                <a:latin typeface="Yu Gothic UI"/>
                <a:cs typeface="Yu Gothic UI"/>
              </a:rPr>
              <a:t>福井県海浜自然</a:t>
            </a:r>
            <a:r>
              <a:rPr sz="800" spc="90" dirty="0">
                <a:solidFill>
                  <a:srgbClr val="FFFFFF"/>
                </a:solidFill>
                <a:latin typeface="Yu Gothic UI"/>
                <a:cs typeface="Yu Gothic UI"/>
              </a:rPr>
              <a:t>セ</a:t>
            </a:r>
            <a:r>
              <a:rPr sz="800" spc="80" dirty="0">
                <a:solidFill>
                  <a:srgbClr val="FFFFFF"/>
                </a:solidFill>
                <a:latin typeface="Yu Gothic UI"/>
                <a:cs typeface="Yu Gothic UI"/>
              </a:rPr>
              <a:t>ンタ</a:t>
            </a:r>
            <a:r>
              <a:rPr sz="800" spc="70" dirty="0">
                <a:solidFill>
                  <a:srgbClr val="FFFFFF"/>
                </a:solidFill>
                <a:latin typeface="Yu Gothic UI"/>
                <a:cs typeface="Yu Gothic UI"/>
              </a:rPr>
              <a:t>ー</a:t>
            </a:r>
            <a:r>
              <a:rPr sz="800" spc="85" dirty="0">
                <a:solidFill>
                  <a:srgbClr val="FFFFFF"/>
                </a:solidFill>
                <a:latin typeface="Yu Gothic UI"/>
                <a:cs typeface="Yu Gothic UI"/>
              </a:rPr>
              <a:t>日本原子力研究開発機構</a:t>
            </a:r>
            <a:r>
              <a:rPr sz="800" spc="40" dirty="0">
                <a:solidFill>
                  <a:srgbClr val="FFFFFF"/>
                </a:solidFill>
                <a:latin typeface="Yu Gothic UI"/>
                <a:cs typeface="Yu Gothic UI"/>
              </a:rPr>
              <a:t>・</a:t>
            </a:r>
            <a:r>
              <a:rPr sz="800" spc="85" dirty="0">
                <a:solidFill>
                  <a:srgbClr val="FFFFFF"/>
                </a:solidFill>
                <a:latin typeface="Yu Gothic UI"/>
                <a:cs typeface="Yu Gothic UI"/>
              </a:rPr>
              <a:t>若狭湾</a:t>
            </a:r>
            <a:r>
              <a:rPr sz="800" spc="65" dirty="0">
                <a:solidFill>
                  <a:srgbClr val="FFFFFF"/>
                </a:solidFill>
                <a:latin typeface="Yu Gothic UI"/>
                <a:cs typeface="Yu Gothic UI"/>
              </a:rPr>
              <a:t>エ</a:t>
            </a:r>
            <a:r>
              <a:rPr sz="800" spc="70" dirty="0">
                <a:solidFill>
                  <a:srgbClr val="FFFFFF"/>
                </a:solidFill>
                <a:latin typeface="Yu Gothic UI"/>
                <a:cs typeface="Yu Gothic UI"/>
              </a:rPr>
              <a:t>ネルギ</a:t>
            </a:r>
            <a:r>
              <a:rPr sz="800" spc="55" dirty="0">
                <a:solidFill>
                  <a:srgbClr val="FFFFFF"/>
                </a:solidFill>
                <a:latin typeface="Yu Gothic UI"/>
                <a:cs typeface="Yu Gothic UI"/>
              </a:rPr>
              <a:t>ー</a:t>
            </a:r>
            <a:r>
              <a:rPr sz="800" spc="85" dirty="0">
                <a:solidFill>
                  <a:srgbClr val="FFFFFF"/>
                </a:solidFill>
                <a:latin typeface="Yu Gothic UI"/>
                <a:cs typeface="Yu Gothic UI"/>
              </a:rPr>
              <a:t>研究</a:t>
            </a:r>
            <a:r>
              <a:rPr sz="800" spc="70" dirty="0">
                <a:solidFill>
                  <a:srgbClr val="FFFFFF"/>
                </a:solidFill>
                <a:latin typeface="Yu Gothic UI"/>
                <a:cs typeface="Yu Gothic UI"/>
              </a:rPr>
              <a:t>セ</a:t>
            </a:r>
            <a:r>
              <a:rPr sz="800" spc="65" dirty="0">
                <a:solidFill>
                  <a:srgbClr val="FFFFFF"/>
                </a:solidFill>
                <a:latin typeface="Yu Gothic UI"/>
                <a:cs typeface="Yu Gothic UI"/>
              </a:rPr>
              <a:t>ンタ</a:t>
            </a:r>
            <a:r>
              <a:rPr sz="800" spc="55" dirty="0">
                <a:solidFill>
                  <a:srgbClr val="FFFFFF"/>
                </a:solidFill>
                <a:latin typeface="Yu Gothic UI"/>
                <a:cs typeface="Yu Gothic UI"/>
              </a:rPr>
              <a:t>ー</a:t>
            </a:r>
            <a:r>
              <a:rPr sz="800" spc="40" dirty="0">
                <a:solidFill>
                  <a:srgbClr val="FFFFFF"/>
                </a:solidFill>
                <a:latin typeface="Yu Gothic UI"/>
                <a:cs typeface="Yu Gothic UI"/>
              </a:rPr>
              <a:t>・</a:t>
            </a:r>
            <a:r>
              <a:rPr sz="800" spc="85" dirty="0">
                <a:solidFill>
                  <a:srgbClr val="FFFFFF"/>
                </a:solidFill>
                <a:latin typeface="Yu Gothic UI"/>
                <a:cs typeface="Yu Gothic UI"/>
              </a:rPr>
              <a:t>原子力安全</a:t>
            </a:r>
            <a:r>
              <a:rPr sz="800" spc="70" dirty="0">
                <a:solidFill>
                  <a:srgbClr val="FFFFFF"/>
                </a:solidFill>
                <a:latin typeface="Yu Gothic UI"/>
                <a:cs typeface="Yu Gothic UI"/>
              </a:rPr>
              <a:t>シ</a:t>
            </a:r>
            <a:r>
              <a:rPr sz="800" spc="65" dirty="0">
                <a:solidFill>
                  <a:srgbClr val="FFFFFF"/>
                </a:solidFill>
                <a:latin typeface="Yu Gothic UI"/>
                <a:cs typeface="Yu Gothic UI"/>
              </a:rPr>
              <a:t>ステム</a:t>
            </a:r>
            <a:r>
              <a:rPr sz="800" spc="85" dirty="0">
                <a:solidFill>
                  <a:srgbClr val="FFFFFF"/>
                </a:solidFill>
                <a:latin typeface="Yu Gothic UI"/>
                <a:cs typeface="Yu Gothic UI"/>
              </a:rPr>
              <a:t>研究所</a:t>
            </a:r>
            <a:endParaRPr sz="800" dirty="0">
              <a:latin typeface="Yu Gothic UI"/>
              <a:cs typeface="Yu Gothic UI"/>
            </a:endParaRPr>
          </a:p>
          <a:p>
            <a:pPr marL="12700">
              <a:lnSpc>
                <a:spcPct val="100000"/>
              </a:lnSpc>
            </a:pPr>
            <a:r>
              <a:rPr sz="800" spc="60" dirty="0">
                <a:solidFill>
                  <a:srgbClr val="FFFFFF"/>
                </a:solidFill>
                <a:latin typeface="Yu Gothic UI"/>
                <a:cs typeface="Yu Gothic UI"/>
              </a:rPr>
              <a:t>美浜町</a:t>
            </a:r>
            <a:r>
              <a:rPr sz="800" dirty="0">
                <a:solidFill>
                  <a:srgbClr val="FFFFFF"/>
                </a:solidFill>
                <a:latin typeface="Yu Gothic UI"/>
                <a:cs typeface="Yu Gothic UI"/>
              </a:rPr>
              <a:t>エ</a:t>
            </a:r>
            <a:r>
              <a:rPr sz="800" spc="50" dirty="0">
                <a:solidFill>
                  <a:srgbClr val="FFFFFF"/>
                </a:solidFill>
                <a:latin typeface="Yu Gothic UI"/>
                <a:cs typeface="Yu Gothic UI"/>
              </a:rPr>
              <a:t>ネルギ</a:t>
            </a:r>
            <a:r>
              <a:rPr sz="800" dirty="0">
                <a:solidFill>
                  <a:srgbClr val="FFFFFF"/>
                </a:solidFill>
                <a:latin typeface="Yu Gothic UI"/>
                <a:cs typeface="Yu Gothic UI"/>
              </a:rPr>
              <a:t>ー</a:t>
            </a:r>
            <a:r>
              <a:rPr sz="800" spc="60" dirty="0">
                <a:solidFill>
                  <a:srgbClr val="FFFFFF"/>
                </a:solidFill>
                <a:latin typeface="Yu Gothic UI"/>
                <a:cs typeface="Yu Gothic UI"/>
              </a:rPr>
              <a:t>環境教育体験</a:t>
            </a:r>
            <a:r>
              <a:rPr sz="800" spc="10" dirty="0">
                <a:solidFill>
                  <a:srgbClr val="FFFFFF"/>
                </a:solidFill>
                <a:latin typeface="Yu Gothic UI"/>
                <a:cs typeface="Yu Gothic UI"/>
              </a:rPr>
              <a:t>館</a:t>
            </a:r>
            <a:endParaRPr sz="800" dirty="0">
              <a:latin typeface="Yu Gothic UI"/>
              <a:cs typeface="Yu Gothic UI"/>
            </a:endParaRPr>
          </a:p>
        </p:txBody>
      </p:sp>
      <p:sp>
        <p:nvSpPr>
          <p:cNvPr id="72" name="object 72"/>
          <p:cNvSpPr txBox="1"/>
          <p:nvPr/>
        </p:nvSpPr>
        <p:spPr>
          <a:xfrm>
            <a:off x="11034606" y="9538925"/>
            <a:ext cx="2842729" cy="259045"/>
          </a:xfrm>
          <a:prstGeom prst="rect">
            <a:avLst/>
          </a:prstGeom>
        </p:spPr>
        <p:txBody>
          <a:bodyPr vert="horz" wrap="square" lIns="0" tIns="12700" rIns="0" bIns="0" rtlCol="0">
            <a:spAutoFit/>
          </a:bodyPr>
          <a:lstStyle/>
          <a:p>
            <a:pPr marL="12700">
              <a:lnSpc>
                <a:spcPct val="100000"/>
              </a:lnSpc>
              <a:spcBef>
                <a:spcPts val="100"/>
              </a:spcBef>
            </a:pPr>
            <a:r>
              <a:rPr sz="1600" spc="60" dirty="0">
                <a:solidFill>
                  <a:srgbClr val="FFFFFF"/>
                </a:solidFill>
                <a:latin typeface="Yu Gothic UI" panose="020B0500000000000000" pitchFamily="50" charset="-128"/>
                <a:ea typeface="Yu Gothic UI" panose="020B0500000000000000" pitchFamily="50" charset="-128"/>
                <a:cs typeface="Microsoft JhengHei"/>
              </a:rPr>
              <a:t>福井大学・福井県教育委員</a:t>
            </a:r>
            <a:r>
              <a:rPr sz="1600" spc="-880" dirty="0">
                <a:solidFill>
                  <a:srgbClr val="FFFFFF"/>
                </a:solidFill>
                <a:latin typeface="Yu Gothic UI" panose="020B0500000000000000" pitchFamily="50" charset="-128"/>
                <a:ea typeface="Yu Gothic UI" panose="020B0500000000000000" pitchFamily="50" charset="-128"/>
                <a:cs typeface="Microsoft JhengHei"/>
              </a:rPr>
              <a:t>会</a:t>
            </a:r>
            <a:endParaRPr sz="1600" dirty="0">
              <a:latin typeface="Yu Gothic UI" panose="020B0500000000000000" pitchFamily="50" charset="-128"/>
              <a:ea typeface="Yu Gothic UI" panose="020B0500000000000000" pitchFamily="50" charset="-128"/>
              <a:cs typeface="Microsoft JhengHei"/>
            </a:endParaRPr>
          </a:p>
        </p:txBody>
      </p:sp>
      <p:sp>
        <p:nvSpPr>
          <p:cNvPr id="73" name="object 73"/>
          <p:cNvSpPr txBox="1"/>
          <p:nvPr/>
        </p:nvSpPr>
        <p:spPr>
          <a:xfrm>
            <a:off x="10169307" y="9597818"/>
            <a:ext cx="787400" cy="177800"/>
          </a:xfrm>
          <a:prstGeom prst="rect">
            <a:avLst/>
          </a:prstGeom>
        </p:spPr>
        <p:txBody>
          <a:bodyPr vert="horz" wrap="square" lIns="0" tIns="12700" rIns="0" bIns="0" rtlCol="0">
            <a:spAutoFit/>
          </a:bodyPr>
          <a:lstStyle/>
          <a:p>
            <a:pPr marL="12700">
              <a:lnSpc>
                <a:spcPct val="100000"/>
              </a:lnSpc>
              <a:spcBef>
                <a:spcPts val="100"/>
              </a:spcBef>
            </a:pPr>
            <a:r>
              <a:rPr sz="1000" spc="-10" dirty="0">
                <a:solidFill>
                  <a:srgbClr val="FFFFFF"/>
                </a:solidFill>
                <a:latin typeface="Microsoft JhengHei"/>
                <a:cs typeface="Microsoft JhengHei"/>
              </a:rPr>
              <a:t>共同実施機関</a:t>
            </a:r>
            <a:endParaRPr sz="1000">
              <a:latin typeface="Microsoft JhengHei"/>
              <a:cs typeface="Microsoft JhengHei"/>
            </a:endParaRPr>
          </a:p>
        </p:txBody>
      </p:sp>
      <p:sp>
        <p:nvSpPr>
          <p:cNvPr id="74" name="object 74"/>
          <p:cNvSpPr txBox="1"/>
          <p:nvPr/>
        </p:nvSpPr>
        <p:spPr>
          <a:xfrm>
            <a:off x="10795712" y="5193957"/>
            <a:ext cx="4389896" cy="1133644"/>
          </a:xfrm>
          <a:prstGeom prst="rect">
            <a:avLst/>
          </a:prstGeom>
        </p:spPr>
        <p:txBody>
          <a:bodyPr vert="horz" wrap="square" lIns="0" tIns="12700" rIns="0" bIns="0" rtlCol="0">
            <a:spAutoFit/>
          </a:bodyPr>
          <a:lstStyle/>
          <a:p>
            <a:pPr marL="984885">
              <a:lnSpc>
                <a:spcPct val="100000"/>
              </a:lnSpc>
              <a:spcBef>
                <a:spcPts val="100"/>
              </a:spcBef>
            </a:pPr>
            <a:r>
              <a:rPr sz="2400" spc="-20" dirty="0" err="1">
                <a:solidFill>
                  <a:srgbClr val="FFFFFF"/>
                </a:solidFill>
                <a:latin typeface="Yu Gothic UI"/>
                <a:cs typeface="Yu Gothic UI"/>
              </a:rPr>
              <a:t>令和</a:t>
            </a:r>
            <a:r>
              <a:rPr sz="2400" spc="-20" dirty="0">
                <a:solidFill>
                  <a:srgbClr val="FFFFFF"/>
                </a:solidFill>
                <a:latin typeface="Yu Gothic UI"/>
                <a:cs typeface="Yu Gothic UI"/>
              </a:rPr>
              <a:t> </a:t>
            </a:r>
            <a:r>
              <a:rPr lang="ja-JP" altLang="en-US" sz="2400" dirty="0" smtClean="0">
                <a:solidFill>
                  <a:srgbClr val="FFFFFF"/>
                </a:solidFill>
                <a:latin typeface="Yu Gothic UI"/>
                <a:cs typeface="Yu Gothic UI"/>
              </a:rPr>
              <a:t>６</a:t>
            </a:r>
            <a:r>
              <a:rPr lang="ja-JP" altLang="en-US" sz="2400" spc="-35" dirty="0" smtClean="0">
                <a:solidFill>
                  <a:srgbClr val="FFFFFF"/>
                </a:solidFill>
                <a:latin typeface="Yu Gothic UI"/>
                <a:cs typeface="Yu Gothic UI"/>
              </a:rPr>
              <a:t>年度 第２回</a:t>
            </a:r>
            <a:endParaRPr lang="en-US" altLang="ja-JP" sz="2400" spc="-35" dirty="0" smtClean="0">
              <a:solidFill>
                <a:srgbClr val="FFFFFF"/>
              </a:solidFill>
              <a:latin typeface="Yu Gothic UI"/>
              <a:cs typeface="Yu Gothic UI"/>
            </a:endParaRPr>
          </a:p>
          <a:p>
            <a:pPr marL="984885">
              <a:lnSpc>
                <a:spcPct val="100000"/>
              </a:lnSpc>
              <a:spcBef>
                <a:spcPts val="100"/>
              </a:spcBef>
            </a:pPr>
            <a:r>
              <a:rPr sz="4800" spc="-10" dirty="0" err="1" smtClean="0">
                <a:solidFill>
                  <a:srgbClr val="FFFFFF"/>
                </a:solidFill>
                <a:latin typeface="Yu Gothic UI"/>
                <a:cs typeface="Yu Gothic UI"/>
              </a:rPr>
              <a:t>受講者募集</a:t>
            </a:r>
            <a:endParaRPr sz="4800" dirty="0">
              <a:latin typeface="Yu Gothic UI"/>
              <a:cs typeface="Yu Gothic UI"/>
            </a:endParaRPr>
          </a:p>
        </p:txBody>
      </p:sp>
      <p:pic>
        <p:nvPicPr>
          <p:cNvPr id="75" name="object 75"/>
          <p:cNvPicPr/>
          <p:nvPr/>
        </p:nvPicPr>
        <p:blipFill>
          <a:blip r:embed="rId18" cstate="print"/>
          <a:stretch>
            <a:fillRect/>
          </a:stretch>
        </p:blipFill>
        <p:spPr>
          <a:xfrm>
            <a:off x="13216239" y="2953718"/>
            <a:ext cx="1801732" cy="1258423"/>
          </a:xfrm>
          <a:prstGeom prst="rect">
            <a:avLst/>
          </a:prstGeom>
        </p:spPr>
      </p:pic>
      <p:sp>
        <p:nvSpPr>
          <p:cNvPr id="76" name="object 76"/>
          <p:cNvSpPr txBox="1"/>
          <p:nvPr/>
        </p:nvSpPr>
        <p:spPr>
          <a:xfrm>
            <a:off x="13722207" y="3502898"/>
            <a:ext cx="2679436" cy="135935"/>
          </a:xfrm>
          <a:prstGeom prst="rect">
            <a:avLst/>
          </a:prstGeom>
        </p:spPr>
        <p:txBody>
          <a:bodyPr vert="horz" wrap="square" lIns="0" tIns="12700" rIns="0" bIns="0" rtlCol="0">
            <a:spAutoFit/>
          </a:bodyPr>
          <a:lstStyle/>
          <a:p>
            <a:pPr marL="12700">
              <a:lnSpc>
                <a:spcPct val="100000"/>
              </a:lnSpc>
              <a:spcBef>
                <a:spcPts val="100"/>
              </a:spcBef>
            </a:pPr>
            <a:r>
              <a:rPr lang="ja-JP" altLang="en-US" sz="800" dirty="0" smtClean="0">
                <a:solidFill>
                  <a:srgbClr val="221815"/>
                </a:solidFill>
                <a:latin typeface="Yu Gothic UI"/>
                <a:cs typeface="Yu Gothic UI"/>
              </a:rPr>
              <a:t>　キノコ観察会（福井市）</a:t>
            </a:r>
            <a:endParaRPr sz="800" dirty="0">
              <a:latin typeface="Yu Gothic UI"/>
              <a:cs typeface="Yu Gothic UI"/>
            </a:endParaRPr>
          </a:p>
        </p:txBody>
      </p:sp>
      <p:pic>
        <p:nvPicPr>
          <p:cNvPr id="83" name="object 83"/>
          <p:cNvPicPr/>
          <p:nvPr/>
        </p:nvPicPr>
        <p:blipFill>
          <a:blip r:embed="rId19" cstate="print"/>
          <a:stretch>
            <a:fillRect/>
          </a:stretch>
        </p:blipFill>
        <p:spPr>
          <a:xfrm>
            <a:off x="9327412" y="8636397"/>
            <a:ext cx="2066175" cy="1415143"/>
          </a:xfrm>
          <a:prstGeom prst="rect">
            <a:avLst/>
          </a:prstGeom>
        </p:spPr>
      </p:pic>
      <p:sp>
        <p:nvSpPr>
          <p:cNvPr id="84" name="object 84"/>
          <p:cNvSpPr txBox="1"/>
          <p:nvPr/>
        </p:nvSpPr>
        <p:spPr>
          <a:xfrm>
            <a:off x="9634239" y="9266268"/>
            <a:ext cx="1620219" cy="120546"/>
          </a:xfrm>
          <a:prstGeom prst="rect">
            <a:avLst/>
          </a:prstGeom>
        </p:spPr>
        <p:txBody>
          <a:bodyPr vert="horz" wrap="square" lIns="0" tIns="12700" rIns="0" bIns="0" rtlCol="0">
            <a:spAutoFit/>
          </a:bodyPr>
          <a:lstStyle/>
          <a:p>
            <a:pPr marL="12700" algn="ctr">
              <a:spcBef>
                <a:spcPts val="100"/>
              </a:spcBef>
            </a:pPr>
            <a:r>
              <a:rPr lang="ja-JP" altLang="en-US" sz="700" spc="100" dirty="0" smtClean="0">
                <a:solidFill>
                  <a:srgbClr val="221815"/>
                </a:solidFill>
                <a:latin typeface="Yu Gothic UI" panose="020B0500000000000000" pitchFamily="50" charset="-128"/>
                <a:ea typeface="Yu Gothic UI" panose="020B0500000000000000" pitchFamily="50" charset="-128"/>
                <a:cs typeface="Yu Gothic UI"/>
              </a:rPr>
              <a:t>基礎化学実験</a:t>
            </a:r>
            <a:r>
              <a:rPr lang="en-US" altLang="ja-JP" sz="700" dirty="0" smtClean="0">
                <a:effectLst/>
                <a:latin typeface="Yu Gothic UI" panose="020B0500000000000000" pitchFamily="50" charset="-128"/>
                <a:ea typeface="Yu Gothic UI" panose="020B0500000000000000" pitchFamily="50" charset="-128"/>
              </a:rPr>
              <a:t>Ⅱ</a:t>
            </a:r>
            <a:r>
              <a:rPr lang="ja-JP" altLang="en-US" sz="700" spc="100" dirty="0" smtClean="0">
                <a:solidFill>
                  <a:srgbClr val="221815"/>
                </a:solidFill>
                <a:latin typeface="Yu Gothic UI" panose="020B0500000000000000" pitchFamily="50" charset="-128"/>
                <a:ea typeface="Yu Gothic UI" panose="020B0500000000000000" pitchFamily="50" charset="-128"/>
                <a:cs typeface="Yu Gothic UI"/>
              </a:rPr>
              <a:t>（福井大学</a:t>
            </a:r>
            <a:r>
              <a:rPr lang="ja-JP" altLang="en-US" sz="700" spc="100" dirty="0" smtClean="0">
                <a:solidFill>
                  <a:srgbClr val="221815"/>
                </a:solidFill>
                <a:latin typeface="Yu Gothic UI"/>
                <a:cs typeface="Yu Gothic UI"/>
              </a:rPr>
              <a:t>）</a:t>
            </a:r>
            <a:endParaRPr sz="700" dirty="0">
              <a:latin typeface="Yu Gothic UI"/>
              <a:cs typeface="Yu Gothic UI"/>
            </a:endParaRPr>
          </a:p>
        </p:txBody>
      </p:sp>
      <p:sp>
        <p:nvSpPr>
          <p:cNvPr id="85" name="object 85"/>
          <p:cNvSpPr txBox="1"/>
          <p:nvPr/>
        </p:nvSpPr>
        <p:spPr>
          <a:xfrm>
            <a:off x="7564759" y="972198"/>
            <a:ext cx="3806825" cy="1778635"/>
          </a:xfrm>
          <a:prstGeom prst="rect">
            <a:avLst/>
          </a:prstGeom>
        </p:spPr>
        <p:txBody>
          <a:bodyPr vert="horz" wrap="square" lIns="0" tIns="12700" rIns="0" bIns="0" rtlCol="0">
            <a:spAutoFit/>
          </a:bodyPr>
          <a:lstStyle/>
          <a:p>
            <a:pPr marL="210820">
              <a:lnSpc>
                <a:spcPts val="2880"/>
              </a:lnSpc>
              <a:spcBef>
                <a:spcPts val="100"/>
              </a:spcBef>
            </a:pPr>
            <a:r>
              <a:rPr sz="3300" spc="-10" dirty="0">
                <a:solidFill>
                  <a:srgbClr val="FFFFFF"/>
                </a:solidFill>
                <a:latin typeface="Yu Gothic UI" panose="020B0500000000000000" pitchFamily="50" charset="-128"/>
                <a:ea typeface="Yu Gothic UI" panose="020B0500000000000000" pitchFamily="50" charset="-128"/>
                <a:cs typeface="Microsoft JhengHei"/>
              </a:rPr>
              <a:t>FUKUI</a:t>
            </a:r>
            <a:endParaRPr sz="3300" dirty="0">
              <a:latin typeface="Yu Gothic UI" panose="020B0500000000000000" pitchFamily="50" charset="-128"/>
              <a:ea typeface="Yu Gothic UI" panose="020B0500000000000000" pitchFamily="50" charset="-128"/>
              <a:cs typeface="Microsoft JhengHei"/>
            </a:endParaRPr>
          </a:p>
          <a:p>
            <a:pPr marL="977265" algn="ctr">
              <a:lnSpc>
                <a:spcPts val="10920"/>
              </a:lnSpc>
            </a:pPr>
            <a:r>
              <a:rPr sz="10000" spc="-450" dirty="0">
                <a:solidFill>
                  <a:srgbClr val="FFFFFF"/>
                </a:solidFill>
                <a:latin typeface="Yu Gothic UI" panose="020B0500000000000000" pitchFamily="50" charset="-128"/>
                <a:ea typeface="Yu Gothic UI" panose="020B0500000000000000" pitchFamily="50" charset="-128"/>
                <a:cs typeface="Microsoft JhengHei"/>
              </a:rPr>
              <a:t>CST</a:t>
            </a:r>
            <a:endParaRPr sz="10000" dirty="0">
              <a:latin typeface="Yu Gothic UI" panose="020B0500000000000000" pitchFamily="50" charset="-128"/>
              <a:ea typeface="Yu Gothic UI" panose="020B0500000000000000" pitchFamily="50" charset="-128"/>
              <a:cs typeface="Microsoft JhengHei"/>
            </a:endParaRPr>
          </a:p>
        </p:txBody>
      </p:sp>
      <p:sp>
        <p:nvSpPr>
          <p:cNvPr id="88" name="object 88"/>
          <p:cNvSpPr/>
          <p:nvPr/>
        </p:nvSpPr>
        <p:spPr>
          <a:xfrm>
            <a:off x="7560005" y="7555242"/>
            <a:ext cx="7560309" cy="1917700"/>
          </a:xfrm>
          <a:custGeom>
            <a:avLst/>
            <a:gdLst/>
            <a:ahLst/>
            <a:cxnLst/>
            <a:rect l="l" t="t" r="r" b="b"/>
            <a:pathLst>
              <a:path w="7560309" h="1917700">
                <a:moveTo>
                  <a:pt x="7559967" y="1908022"/>
                </a:moveTo>
                <a:lnTo>
                  <a:pt x="0" y="1908022"/>
                </a:lnTo>
                <a:lnTo>
                  <a:pt x="0" y="1917547"/>
                </a:lnTo>
                <a:lnTo>
                  <a:pt x="7559967" y="1917547"/>
                </a:lnTo>
                <a:lnTo>
                  <a:pt x="7559967" y="1908022"/>
                </a:lnTo>
                <a:close/>
              </a:path>
              <a:path w="7560309" h="1917700">
                <a:moveTo>
                  <a:pt x="7559967" y="0"/>
                </a:moveTo>
                <a:lnTo>
                  <a:pt x="0" y="0"/>
                </a:lnTo>
                <a:lnTo>
                  <a:pt x="0" y="9525"/>
                </a:lnTo>
                <a:lnTo>
                  <a:pt x="7559967" y="9525"/>
                </a:lnTo>
                <a:lnTo>
                  <a:pt x="7559967" y="0"/>
                </a:lnTo>
                <a:close/>
              </a:path>
            </a:pathLst>
          </a:custGeom>
          <a:solidFill>
            <a:srgbClr val="FFFFFF"/>
          </a:solidFill>
        </p:spPr>
        <p:txBody>
          <a:bodyPr wrap="square" lIns="0" tIns="0" rIns="0" bIns="0" rtlCol="0"/>
          <a:lstStyle/>
          <a:p>
            <a:endParaRPr/>
          </a:p>
        </p:txBody>
      </p:sp>
      <p:sp>
        <p:nvSpPr>
          <p:cNvPr id="90" name="object 41"/>
          <p:cNvSpPr txBox="1"/>
          <p:nvPr/>
        </p:nvSpPr>
        <p:spPr>
          <a:xfrm>
            <a:off x="-2446" y="8692588"/>
            <a:ext cx="7560309" cy="417743"/>
          </a:xfrm>
          <a:prstGeom prst="rect">
            <a:avLst/>
          </a:prstGeom>
          <a:solidFill>
            <a:srgbClr val="614D3F"/>
          </a:solidFill>
        </p:spPr>
        <p:txBody>
          <a:bodyPr vert="horz" wrap="square" lIns="0" tIns="0" rIns="0" bIns="0" rtlCol="0">
            <a:spAutoFit/>
          </a:bodyPr>
          <a:lstStyle/>
          <a:p>
            <a:pPr marL="107950">
              <a:lnSpc>
                <a:spcPts val="3820"/>
              </a:lnSpc>
            </a:pPr>
            <a:endParaRPr sz="1800" dirty="0">
              <a:latin typeface="Yu Gothic UI"/>
              <a:cs typeface="Yu Gothic UI"/>
            </a:endParaRPr>
          </a:p>
        </p:txBody>
      </p:sp>
      <p:sp>
        <p:nvSpPr>
          <p:cNvPr id="3" name="object 3"/>
          <p:cNvSpPr txBox="1"/>
          <p:nvPr/>
        </p:nvSpPr>
        <p:spPr>
          <a:xfrm>
            <a:off x="163173" y="8857866"/>
            <a:ext cx="3492500" cy="335989"/>
          </a:xfrm>
          <a:prstGeom prst="rect">
            <a:avLst/>
          </a:prstGeom>
        </p:spPr>
        <p:txBody>
          <a:bodyPr vert="horz" wrap="square" lIns="0" tIns="12700" rIns="0" bIns="0" rtlCol="0">
            <a:spAutoFit/>
          </a:bodyPr>
          <a:lstStyle/>
          <a:p>
            <a:pPr marL="12700">
              <a:lnSpc>
                <a:spcPct val="100000"/>
              </a:lnSpc>
              <a:spcBef>
                <a:spcPts val="100"/>
              </a:spcBef>
            </a:pPr>
            <a:r>
              <a:rPr sz="2100" spc="250" dirty="0" err="1" smtClean="0">
                <a:solidFill>
                  <a:srgbClr val="FFFFFF"/>
                </a:solidFill>
                <a:latin typeface="Yu Gothic UI" panose="020B0500000000000000" pitchFamily="50" charset="-128"/>
                <a:ea typeface="Yu Gothic UI" panose="020B0500000000000000" pitchFamily="50" charset="-128"/>
                <a:cs typeface="Yu Gothic UI"/>
              </a:rPr>
              <a:t>お</a:t>
            </a:r>
            <a:r>
              <a:rPr sz="2100" spc="315" dirty="0" err="1" smtClean="0">
                <a:solidFill>
                  <a:srgbClr val="FFFFFF"/>
                </a:solidFill>
                <a:latin typeface="Yu Gothic UI" panose="020B0500000000000000" pitchFamily="50" charset="-128"/>
                <a:ea typeface="Yu Gothic UI" panose="020B0500000000000000" pitchFamily="50" charset="-128"/>
                <a:cs typeface="Yu Gothic UI"/>
              </a:rPr>
              <a:t>申</a:t>
            </a:r>
            <a:r>
              <a:rPr sz="2100" spc="215" dirty="0" err="1" smtClean="0">
                <a:solidFill>
                  <a:srgbClr val="FFFFFF"/>
                </a:solidFill>
                <a:latin typeface="Yu Gothic UI" panose="020B0500000000000000" pitchFamily="50" charset="-128"/>
                <a:ea typeface="Yu Gothic UI" panose="020B0500000000000000" pitchFamily="50" charset="-128"/>
                <a:cs typeface="Yu Gothic UI"/>
              </a:rPr>
              <a:t>し</a:t>
            </a:r>
            <a:r>
              <a:rPr sz="2100" spc="315" dirty="0" err="1" smtClean="0">
                <a:solidFill>
                  <a:srgbClr val="FFFFFF"/>
                </a:solidFill>
                <a:latin typeface="Yu Gothic UI" panose="020B0500000000000000" pitchFamily="50" charset="-128"/>
                <a:ea typeface="Yu Gothic UI" panose="020B0500000000000000" pitchFamily="50" charset="-128"/>
                <a:cs typeface="Yu Gothic UI"/>
              </a:rPr>
              <a:t>込</a:t>
            </a:r>
            <a:r>
              <a:rPr sz="2100" spc="275" dirty="0" err="1" smtClean="0">
                <a:solidFill>
                  <a:srgbClr val="FFFFFF"/>
                </a:solidFill>
                <a:latin typeface="Yu Gothic UI" panose="020B0500000000000000" pitchFamily="50" charset="-128"/>
                <a:ea typeface="Yu Gothic UI" panose="020B0500000000000000" pitchFamily="50" charset="-128"/>
                <a:cs typeface="Yu Gothic UI"/>
              </a:rPr>
              <a:t>み</a:t>
            </a:r>
            <a:r>
              <a:rPr sz="2100" spc="155" dirty="0" err="1" smtClean="0">
                <a:solidFill>
                  <a:srgbClr val="FFFFFF"/>
                </a:solidFill>
                <a:latin typeface="Yu Gothic UI" panose="020B0500000000000000" pitchFamily="50" charset="-128"/>
                <a:ea typeface="Yu Gothic UI" panose="020B0500000000000000" pitchFamily="50" charset="-128"/>
                <a:cs typeface="Yu Gothic UI"/>
              </a:rPr>
              <a:t>・</a:t>
            </a:r>
            <a:r>
              <a:rPr sz="2100" spc="250" dirty="0" err="1" smtClean="0">
                <a:solidFill>
                  <a:srgbClr val="FFFFFF"/>
                </a:solidFill>
                <a:latin typeface="Yu Gothic UI" panose="020B0500000000000000" pitchFamily="50" charset="-128"/>
                <a:ea typeface="Yu Gothic UI" panose="020B0500000000000000" pitchFamily="50" charset="-128"/>
                <a:cs typeface="Yu Gothic UI"/>
              </a:rPr>
              <a:t>お</a:t>
            </a:r>
            <a:r>
              <a:rPr sz="2100" spc="315" dirty="0" err="1" smtClean="0">
                <a:solidFill>
                  <a:srgbClr val="FFFFFF"/>
                </a:solidFill>
                <a:latin typeface="Yu Gothic UI" panose="020B0500000000000000" pitchFamily="50" charset="-128"/>
                <a:ea typeface="Yu Gothic UI" panose="020B0500000000000000" pitchFamily="50" charset="-128"/>
                <a:cs typeface="Yu Gothic UI"/>
              </a:rPr>
              <a:t>問</a:t>
            </a:r>
            <a:r>
              <a:rPr sz="2100" spc="254" dirty="0" err="1" smtClean="0">
                <a:solidFill>
                  <a:srgbClr val="FFFFFF"/>
                </a:solidFill>
                <a:latin typeface="Yu Gothic UI" panose="020B0500000000000000" pitchFamily="50" charset="-128"/>
                <a:ea typeface="Yu Gothic UI" panose="020B0500000000000000" pitchFamily="50" charset="-128"/>
                <a:cs typeface="Yu Gothic UI"/>
              </a:rPr>
              <a:t>い</a:t>
            </a:r>
            <a:r>
              <a:rPr sz="2100" spc="315" dirty="0" err="1" smtClean="0">
                <a:solidFill>
                  <a:srgbClr val="FFFFFF"/>
                </a:solidFill>
                <a:latin typeface="Yu Gothic UI" panose="020B0500000000000000" pitchFamily="50" charset="-128"/>
                <a:ea typeface="Yu Gothic UI" panose="020B0500000000000000" pitchFamily="50" charset="-128"/>
                <a:cs typeface="Yu Gothic UI"/>
              </a:rPr>
              <a:t>合</a:t>
            </a:r>
            <a:r>
              <a:rPr sz="2100" spc="270" dirty="0" err="1" smtClean="0">
                <a:solidFill>
                  <a:srgbClr val="FFFFFF"/>
                </a:solidFill>
                <a:latin typeface="Yu Gothic UI" panose="020B0500000000000000" pitchFamily="50" charset="-128"/>
                <a:ea typeface="Yu Gothic UI" panose="020B0500000000000000" pitchFamily="50" charset="-128"/>
                <a:cs typeface="Yu Gothic UI"/>
              </a:rPr>
              <a:t>わ</a:t>
            </a:r>
            <a:r>
              <a:rPr sz="2100" spc="265" dirty="0" err="1" smtClean="0">
                <a:solidFill>
                  <a:srgbClr val="FFFFFF"/>
                </a:solidFill>
                <a:latin typeface="Yu Gothic UI" panose="020B0500000000000000" pitchFamily="50" charset="-128"/>
                <a:ea typeface="Yu Gothic UI" panose="020B0500000000000000" pitchFamily="50" charset="-128"/>
                <a:cs typeface="Yu Gothic UI"/>
              </a:rPr>
              <a:t>せ</a:t>
            </a:r>
            <a:r>
              <a:rPr lang="ja-JP" altLang="en-US" sz="2100" spc="265" dirty="0" smtClean="0">
                <a:solidFill>
                  <a:srgbClr val="FFFFFF"/>
                </a:solidFill>
                <a:latin typeface="Yu Gothic UI" panose="020B0500000000000000" pitchFamily="50" charset="-128"/>
                <a:ea typeface="Yu Gothic UI" panose="020B0500000000000000" pitchFamily="50" charset="-128"/>
                <a:cs typeface="Yu Gothic UI"/>
              </a:rPr>
              <a:t>先</a:t>
            </a:r>
            <a:endParaRPr sz="2100" dirty="0">
              <a:latin typeface="Yu Gothic UI" panose="020B0500000000000000" pitchFamily="50" charset="-128"/>
              <a:ea typeface="Yu Gothic UI" panose="020B0500000000000000" pitchFamily="50" charset="-128"/>
              <a:cs typeface="Yu Gothic UI"/>
            </a:endParaRPr>
          </a:p>
        </p:txBody>
      </p:sp>
      <p:sp>
        <p:nvSpPr>
          <p:cNvPr id="87" name="object 84"/>
          <p:cNvSpPr txBox="1"/>
          <p:nvPr/>
        </p:nvSpPr>
        <p:spPr>
          <a:xfrm>
            <a:off x="11396058" y="9258581"/>
            <a:ext cx="1624542" cy="120546"/>
          </a:xfrm>
          <a:prstGeom prst="rect">
            <a:avLst/>
          </a:prstGeom>
        </p:spPr>
        <p:txBody>
          <a:bodyPr vert="horz" wrap="square" lIns="0" tIns="12700" rIns="0" bIns="0" rtlCol="0">
            <a:spAutoFit/>
          </a:bodyPr>
          <a:lstStyle/>
          <a:p>
            <a:pPr marL="12700" algn="ctr">
              <a:lnSpc>
                <a:spcPct val="100000"/>
              </a:lnSpc>
              <a:spcBef>
                <a:spcPts val="100"/>
              </a:spcBef>
            </a:pPr>
            <a:r>
              <a:rPr lang="ja-JP" altLang="en-US" sz="700" spc="100" dirty="0" smtClean="0">
                <a:solidFill>
                  <a:srgbClr val="221815"/>
                </a:solidFill>
                <a:latin typeface="Yu Gothic UI" panose="020B0500000000000000" pitchFamily="50" charset="-128"/>
                <a:ea typeface="Yu Gothic UI" panose="020B0500000000000000" pitchFamily="50" charset="-128"/>
                <a:cs typeface="Yu Gothic UI"/>
              </a:rPr>
              <a:t>現職研究授業（福井市）</a:t>
            </a:r>
            <a:endParaRPr sz="700" dirty="0">
              <a:latin typeface="Yu Gothic UI" panose="020B0500000000000000" pitchFamily="50" charset="-128"/>
              <a:ea typeface="Yu Gothic UI" panose="020B0500000000000000" pitchFamily="50" charset="-128"/>
              <a:cs typeface="Yu Gothic UI"/>
            </a:endParaRPr>
          </a:p>
        </p:txBody>
      </p:sp>
      <p:pic>
        <p:nvPicPr>
          <p:cNvPr id="104" name="object 83"/>
          <p:cNvPicPr/>
          <p:nvPr/>
        </p:nvPicPr>
        <p:blipFill>
          <a:blip r:embed="rId19" cstate="print"/>
          <a:stretch>
            <a:fillRect/>
          </a:stretch>
        </p:blipFill>
        <p:spPr>
          <a:xfrm>
            <a:off x="12447578" y="8610519"/>
            <a:ext cx="3191569" cy="1463755"/>
          </a:xfrm>
          <a:prstGeom prst="rect">
            <a:avLst/>
          </a:prstGeom>
        </p:spPr>
      </p:pic>
      <p:sp>
        <p:nvSpPr>
          <p:cNvPr id="99" name="object 84"/>
          <p:cNvSpPr txBox="1"/>
          <p:nvPr/>
        </p:nvSpPr>
        <p:spPr>
          <a:xfrm>
            <a:off x="13032854" y="9276030"/>
            <a:ext cx="2152754" cy="120546"/>
          </a:xfrm>
          <a:prstGeom prst="rect">
            <a:avLst/>
          </a:prstGeom>
        </p:spPr>
        <p:txBody>
          <a:bodyPr vert="horz" wrap="square" lIns="0" tIns="12700" rIns="0" bIns="0" rtlCol="0">
            <a:spAutoFit/>
          </a:bodyPr>
          <a:lstStyle/>
          <a:p>
            <a:pPr marL="12700" algn="ctr">
              <a:lnSpc>
                <a:spcPct val="100000"/>
              </a:lnSpc>
              <a:spcBef>
                <a:spcPts val="100"/>
              </a:spcBef>
            </a:pPr>
            <a:r>
              <a:rPr lang="ja-JP" altLang="en-US" sz="700" spc="100" dirty="0" smtClean="0">
                <a:solidFill>
                  <a:srgbClr val="221815"/>
                </a:solidFill>
                <a:latin typeface="Yu Gothic UI"/>
                <a:cs typeface="Yu Gothic UI"/>
              </a:rPr>
              <a:t>第</a:t>
            </a:r>
            <a:r>
              <a:rPr lang="en-US" altLang="ja-JP" sz="700" spc="100" dirty="0" smtClean="0">
                <a:solidFill>
                  <a:srgbClr val="221815"/>
                </a:solidFill>
                <a:latin typeface="Yu Gothic UI"/>
                <a:cs typeface="Yu Gothic UI"/>
              </a:rPr>
              <a:t>34</a:t>
            </a:r>
            <a:r>
              <a:rPr lang="ja-JP" altLang="en-US" sz="700" spc="100" dirty="0" smtClean="0">
                <a:solidFill>
                  <a:srgbClr val="221815"/>
                </a:solidFill>
                <a:latin typeface="Yu Gothic UI"/>
                <a:cs typeface="Yu Gothic UI"/>
              </a:rPr>
              <a:t>回福井</a:t>
            </a:r>
            <a:r>
              <a:rPr lang="en-US" altLang="ja-JP" sz="700" spc="100" dirty="0" smtClean="0">
                <a:solidFill>
                  <a:srgbClr val="221815"/>
                </a:solidFill>
                <a:latin typeface="Yu Gothic UI"/>
                <a:cs typeface="Yu Gothic UI"/>
              </a:rPr>
              <a:t>CST</a:t>
            </a:r>
            <a:r>
              <a:rPr lang="ja-JP" altLang="en-US" sz="700" spc="100" dirty="0" smtClean="0">
                <a:solidFill>
                  <a:srgbClr val="221815"/>
                </a:solidFill>
                <a:latin typeface="Yu Gothic UI"/>
                <a:cs typeface="Yu Gothic UI"/>
              </a:rPr>
              <a:t>合同研修会（</a:t>
            </a:r>
            <a:r>
              <a:rPr lang="en-US" altLang="ja-JP" sz="700" spc="100" dirty="0" smtClean="0">
                <a:solidFill>
                  <a:srgbClr val="221815"/>
                </a:solidFill>
                <a:latin typeface="Yu Gothic UI"/>
                <a:cs typeface="Yu Gothic UI"/>
              </a:rPr>
              <a:t>12</a:t>
            </a:r>
            <a:r>
              <a:rPr lang="ja-JP" altLang="en-US" sz="700" spc="100" dirty="0" smtClean="0">
                <a:solidFill>
                  <a:srgbClr val="221815"/>
                </a:solidFill>
                <a:latin typeface="Yu Gothic UI"/>
                <a:cs typeface="Yu Gothic UI"/>
              </a:rPr>
              <a:t>月</a:t>
            </a:r>
            <a:r>
              <a:rPr lang="en-US" altLang="ja-JP" sz="700" spc="100" dirty="0" smtClean="0">
                <a:solidFill>
                  <a:srgbClr val="221815"/>
                </a:solidFill>
                <a:latin typeface="Yu Gothic UI"/>
                <a:cs typeface="Yu Gothic UI"/>
              </a:rPr>
              <a:t>,</a:t>
            </a:r>
            <a:r>
              <a:rPr lang="ja-JP" altLang="en-US" sz="700" spc="100" dirty="0" smtClean="0">
                <a:solidFill>
                  <a:srgbClr val="221815"/>
                </a:solidFill>
                <a:latin typeface="Yu Gothic UI"/>
                <a:cs typeface="Yu Gothic UI"/>
              </a:rPr>
              <a:t>福井大学）</a:t>
            </a:r>
            <a:endParaRPr lang="en-US" altLang="ja-JP" sz="700" spc="100" dirty="0" smtClean="0">
              <a:solidFill>
                <a:srgbClr val="221815"/>
              </a:solidFill>
              <a:latin typeface="Yu Gothic UI"/>
              <a:cs typeface="Yu Gothic UI"/>
            </a:endParaRPr>
          </a:p>
        </p:txBody>
      </p:sp>
      <p:pic>
        <p:nvPicPr>
          <p:cNvPr id="109" name="object 83"/>
          <p:cNvPicPr/>
          <p:nvPr/>
        </p:nvPicPr>
        <p:blipFill>
          <a:blip r:embed="rId19" cstate="print"/>
          <a:stretch>
            <a:fillRect/>
          </a:stretch>
        </p:blipFill>
        <p:spPr>
          <a:xfrm>
            <a:off x="8029939" y="6821758"/>
            <a:ext cx="2801503" cy="1263309"/>
          </a:xfrm>
          <a:prstGeom prst="rect">
            <a:avLst/>
          </a:prstGeom>
        </p:spPr>
      </p:pic>
      <p:sp>
        <p:nvSpPr>
          <p:cNvPr id="110" name="object 84"/>
          <p:cNvSpPr txBox="1"/>
          <p:nvPr/>
        </p:nvSpPr>
        <p:spPr>
          <a:xfrm>
            <a:off x="8831644" y="7373089"/>
            <a:ext cx="2016749" cy="120546"/>
          </a:xfrm>
          <a:prstGeom prst="rect">
            <a:avLst/>
          </a:prstGeom>
        </p:spPr>
        <p:txBody>
          <a:bodyPr vert="horz" wrap="square" lIns="0" tIns="12700" rIns="0" bIns="0" rtlCol="0">
            <a:spAutoFit/>
          </a:bodyPr>
          <a:lstStyle/>
          <a:p>
            <a:pPr marL="12700">
              <a:lnSpc>
                <a:spcPct val="100000"/>
              </a:lnSpc>
              <a:spcBef>
                <a:spcPts val="100"/>
              </a:spcBef>
            </a:pPr>
            <a:r>
              <a:rPr lang="ja-JP" altLang="en-US" sz="700" spc="100" dirty="0">
                <a:solidFill>
                  <a:srgbClr val="221815"/>
                </a:solidFill>
                <a:latin typeface="Yu Gothic UI"/>
                <a:cs typeface="Yu Gothic UI"/>
              </a:rPr>
              <a:t>初級</a:t>
            </a:r>
            <a:r>
              <a:rPr lang="ja-JP" altLang="en-US" sz="700" spc="100" dirty="0" smtClean="0">
                <a:solidFill>
                  <a:srgbClr val="221815"/>
                </a:solidFill>
                <a:latin typeface="Yu Gothic UI"/>
                <a:cs typeface="Yu Gothic UI"/>
              </a:rPr>
              <a:t>インターンシップ</a:t>
            </a:r>
            <a:r>
              <a:rPr sz="700" spc="120" dirty="0" smtClean="0">
                <a:solidFill>
                  <a:srgbClr val="221815"/>
                </a:solidFill>
                <a:latin typeface="Yu Gothic UI"/>
                <a:cs typeface="Yu Gothic UI"/>
              </a:rPr>
              <a:t>（</a:t>
            </a:r>
            <a:r>
              <a:rPr lang="ja-JP" altLang="en-US" sz="700" spc="120" dirty="0">
                <a:solidFill>
                  <a:srgbClr val="221815"/>
                </a:solidFill>
                <a:latin typeface="Yu Gothic UI"/>
                <a:cs typeface="Yu Gothic UI"/>
              </a:rPr>
              <a:t>福井</a:t>
            </a:r>
            <a:r>
              <a:rPr sz="700" spc="120" dirty="0" smtClean="0">
                <a:solidFill>
                  <a:srgbClr val="221815"/>
                </a:solidFill>
                <a:latin typeface="Yu Gothic UI"/>
                <a:cs typeface="Yu Gothic UI"/>
              </a:rPr>
              <a:t>市</a:t>
            </a:r>
            <a:r>
              <a:rPr sz="700" spc="70" dirty="0">
                <a:solidFill>
                  <a:srgbClr val="221815"/>
                </a:solidFill>
                <a:latin typeface="Yu Gothic UI"/>
                <a:cs typeface="Yu Gothic UI"/>
              </a:rPr>
              <a:t>）</a:t>
            </a:r>
            <a:endParaRPr sz="700" dirty="0">
              <a:latin typeface="Yu Gothic UI"/>
              <a:cs typeface="Yu Gothic UI"/>
            </a:endParaRPr>
          </a:p>
        </p:txBody>
      </p:sp>
      <p:sp>
        <p:nvSpPr>
          <p:cNvPr id="111" name="object 84"/>
          <p:cNvSpPr txBox="1"/>
          <p:nvPr/>
        </p:nvSpPr>
        <p:spPr>
          <a:xfrm>
            <a:off x="7754806" y="9259870"/>
            <a:ext cx="1620219" cy="120546"/>
          </a:xfrm>
          <a:prstGeom prst="rect">
            <a:avLst/>
          </a:prstGeom>
        </p:spPr>
        <p:txBody>
          <a:bodyPr vert="horz" wrap="square" lIns="0" tIns="12700" rIns="0" bIns="0" rtlCol="0">
            <a:spAutoFit/>
          </a:bodyPr>
          <a:lstStyle/>
          <a:p>
            <a:pPr marL="12700">
              <a:lnSpc>
                <a:spcPct val="100000"/>
              </a:lnSpc>
              <a:spcBef>
                <a:spcPts val="100"/>
              </a:spcBef>
            </a:pPr>
            <a:r>
              <a:rPr lang="ja-JP" altLang="en-US" sz="700" spc="100" dirty="0">
                <a:solidFill>
                  <a:srgbClr val="221815"/>
                </a:solidFill>
                <a:latin typeface="Yu Gothic UI"/>
                <a:cs typeface="Yu Gothic UI"/>
              </a:rPr>
              <a:t>学校</a:t>
            </a:r>
            <a:r>
              <a:rPr lang="ja-JP" altLang="en-US" sz="700" spc="100" dirty="0" smtClean="0">
                <a:solidFill>
                  <a:srgbClr val="221815"/>
                </a:solidFill>
                <a:latin typeface="Yu Gothic UI"/>
                <a:cs typeface="Yu Gothic UI"/>
              </a:rPr>
              <a:t>インターンシップ</a:t>
            </a:r>
            <a:r>
              <a:rPr sz="700" spc="120" dirty="0" smtClean="0">
                <a:solidFill>
                  <a:srgbClr val="221815"/>
                </a:solidFill>
                <a:latin typeface="Yu Gothic UI"/>
                <a:cs typeface="Yu Gothic UI"/>
              </a:rPr>
              <a:t>（</a:t>
            </a:r>
            <a:r>
              <a:rPr sz="700" spc="120" dirty="0">
                <a:solidFill>
                  <a:srgbClr val="221815"/>
                </a:solidFill>
                <a:latin typeface="Yu Gothic UI"/>
                <a:cs typeface="Yu Gothic UI"/>
              </a:rPr>
              <a:t>坂井市</a:t>
            </a:r>
            <a:r>
              <a:rPr sz="700" spc="70" dirty="0">
                <a:solidFill>
                  <a:srgbClr val="221815"/>
                </a:solidFill>
                <a:latin typeface="Yu Gothic UI"/>
                <a:cs typeface="Yu Gothic UI"/>
              </a:rPr>
              <a:t>）</a:t>
            </a:r>
            <a:endParaRPr sz="700" dirty="0">
              <a:latin typeface="Yu Gothic UI"/>
              <a:cs typeface="Yu Gothic UI"/>
            </a:endParaRPr>
          </a:p>
        </p:txBody>
      </p:sp>
      <p:pic>
        <p:nvPicPr>
          <p:cNvPr id="101" name="object 83"/>
          <p:cNvPicPr/>
          <p:nvPr/>
        </p:nvPicPr>
        <p:blipFill>
          <a:blip r:embed="rId19" cstate="print"/>
          <a:stretch>
            <a:fillRect/>
          </a:stretch>
        </p:blipFill>
        <p:spPr>
          <a:xfrm>
            <a:off x="7215516" y="8586063"/>
            <a:ext cx="2479021" cy="1452120"/>
          </a:xfrm>
          <a:prstGeom prst="rect">
            <a:avLst/>
          </a:prstGeom>
        </p:spPr>
      </p:pic>
      <p:sp>
        <p:nvSpPr>
          <p:cNvPr id="108" name="object 84"/>
          <p:cNvSpPr txBox="1"/>
          <p:nvPr/>
        </p:nvSpPr>
        <p:spPr>
          <a:xfrm>
            <a:off x="7771431" y="9266268"/>
            <a:ext cx="1620219" cy="120546"/>
          </a:xfrm>
          <a:prstGeom prst="rect">
            <a:avLst/>
          </a:prstGeom>
        </p:spPr>
        <p:txBody>
          <a:bodyPr vert="horz" wrap="square" lIns="0" tIns="12700" rIns="0" bIns="0" rtlCol="0">
            <a:spAutoFit/>
          </a:bodyPr>
          <a:lstStyle/>
          <a:p>
            <a:pPr marL="12700" algn="ctr">
              <a:lnSpc>
                <a:spcPct val="100000"/>
              </a:lnSpc>
              <a:spcBef>
                <a:spcPts val="100"/>
              </a:spcBef>
            </a:pPr>
            <a:r>
              <a:rPr lang="ja-JP" altLang="en-US" sz="700" spc="100" dirty="0">
                <a:solidFill>
                  <a:srgbClr val="221815"/>
                </a:solidFill>
                <a:latin typeface="Yu Gothic UI"/>
                <a:cs typeface="Yu Gothic UI"/>
              </a:rPr>
              <a:t>科学の祭典</a:t>
            </a:r>
            <a:r>
              <a:rPr sz="700" spc="120" dirty="0" smtClean="0">
                <a:solidFill>
                  <a:srgbClr val="221815"/>
                </a:solidFill>
                <a:latin typeface="Yu Gothic UI"/>
                <a:cs typeface="Yu Gothic UI"/>
              </a:rPr>
              <a:t>（</a:t>
            </a:r>
            <a:r>
              <a:rPr sz="700" spc="120" dirty="0">
                <a:solidFill>
                  <a:srgbClr val="221815"/>
                </a:solidFill>
                <a:latin typeface="Yu Gothic UI"/>
                <a:cs typeface="Yu Gothic UI"/>
              </a:rPr>
              <a:t>坂井市</a:t>
            </a:r>
            <a:r>
              <a:rPr sz="700" spc="70" dirty="0">
                <a:solidFill>
                  <a:srgbClr val="221815"/>
                </a:solidFill>
                <a:latin typeface="Yu Gothic UI"/>
                <a:cs typeface="Yu Gothic UI"/>
              </a:rPr>
              <a:t>）</a:t>
            </a:r>
            <a:endParaRPr sz="700" dirty="0">
              <a:latin typeface="Yu Gothic UI"/>
              <a:cs typeface="Yu Gothic UI"/>
            </a:endParaRPr>
          </a:p>
        </p:txBody>
      </p:sp>
      <p:sp>
        <p:nvSpPr>
          <p:cNvPr id="82" name="object 74"/>
          <p:cNvSpPr txBox="1"/>
          <p:nvPr/>
        </p:nvSpPr>
        <p:spPr>
          <a:xfrm>
            <a:off x="10734288" y="6555813"/>
            <a:ext cx="5667355" cy="641201"/>
          </a:xfrm>
          <a:prstGeom prst="rect">
            <a:avLst/>
          </a:prstGeom>
        </p:spPr>
        <p:txBody>
          <a:bodyPr vert="horz" wrap="square" lIns="0" tIns="12700" rIns="0" bIns="0" rtlCol="0">
            <a:spAutoFit/>
          </a:bodyPr>
          <a:lstStyle/>
          <a:p>
            <a:pPr marL="984885" algn="l">
              <a:lnSpc>
                <a:spcPct val="100000"/>
              </a:lnSpc>
              <a:spcBef>
                <a:spcPts val="100"/>
              </a:spcBef>
            </a:pPr>
            <a:r>
              <a:rPr lang="ja-JP" altLang="en-US" sz="2000" b="1" spc="-20" dirty="0">
                <a:solidFill>
                  <a:srgbClr val="FFFFFF"/>
                </a:solidFill>
                <a:latin typeface="Yu Gothic UI"/>
                <a:cs typeface="Yu Gothic UI"/>
              </a:rPr>
              <a:t>募集</a:t>
            </a:r>
            <a:r>
              <a:rPr lang="ja-JP" altLang="en-US" sz="2000" b="1" spc="-20" dirty="0" smtClean="0">
                <a:solidFill>
                  <a:srgbClr val="FFFFFF"/>
                </a:solidFill>
                <a:latin typeface="Yu Gothic UI"/>
                <a:cs typeface="Yu Gothic UI"/>
              </a:rPr>
              <a:t>期間</a:t>
            </a:r>
            <a:endParaRPr lang="en-US" altLang="ja-JP" sz="2000" b="1" spc="-20" dirty="0">
              <a:solidFill>
                <a:srgbClr val="FFFFFF"/>
              </a:solidFill>
              <a:latin typeface="Yu Gothic UI"/>
              <a:cs typeface="Yu Gothic UI"/>
            </a:endParaRPr>
          </a:p>
          <a:p>
            <a:pPr marL="984885" algn="l">
              <a:lnSpc>
                <a:spcPct val="100000"/>
              </a:lnSpc>
              <a:spcBef>
                <a:spcPts val="100"/>
              </a:spcBef>
            </a:pPr>
            <a:r>
              <a:rPr lang="en-US" altLang="ja-JP" sz="2000" b="1" spc="-20" dirty="0" smtClean="0">
                <a:solidFill>
                  <a:srgbClr val="FFFFFF"/>
                </a:solidFill>
                <a:latin typeface="Yu Gothic UI"/>
                <a:cs typeface="Yu Gothic UI"/>
              </a:rPr>
              <a:t> 7</a:t>
            </a:r>
            <a:r>
              <a:rPr lang="ja-JP" altLang="en-US" sz="2000" b="1" spc="-20" dirty="0" smtClean="0">
                <a:solidFill>
                  <a:srgbClr val="FFFFFF"/>
                </a:solidFill>
                <a:latin typeface="Yu Gothic UI"/>
                <a:cs typeface="Yu Gothic UI"/>
              </a:rPr>
              <a:t>月</a:t>
            </a:r>
            <a:r>
              <a:rPr lang="en-US" altLang="ja-JP" sz="2000" b="1" spc="-20" dirty="0" smtClean="0">
                <a:solidFill>
                  <a:srgbClr val="FFFFFF"/>
                </a:solidFill>
                <a:latin typeface="Yu Gothic UI"/>
                <a:cs typeface="Yu Gothic UI"/>
              </a:rPr>
              <a:t>1</a:t>
            </a:r>
            <a:r>
              <a:rPr lang="ja-JP" altLang="en-US" sz="2000" b="1" spc="-20" dirty="0" smtClean="0">
                <a:solidFill>
                  <a:srgbClr val="FFFFFF"/>
                </a:solidFill>
                <a:latin typeface="Yu Gothic UI"/>
                <a:cs typeface="Yu Gothic UI"/>
              </a:rPr>
              <a:t>日</a:t>
            </a:r>
            <a:r>
              <a:rPr lang="en-US" altLang="ja-JP" sz="2000" b="1" spc="-20" dirty="0" smtClean="0">
                <a:solidFill>
                  <a:srgbClr val="FFFFFF"/>
                </a:solidFill>
                <a:latin typeface="Yu Gothic UI"/>
                <a:cs typeface="Yu Gothic UI"/>
              </a:rPr>
              <a:t>(</a:t>
            </a:r>
            <a:r>
              <a:rPr lang="ja-JP" altLang="en-US" sz="2000" b="1" spc="-20" dirty="0" smtClean="0">
                <a:solidFill>
                  <a:srgbClr val="FFFFFF"/>
                </a:solidFill>
                <a:latin typeface="Yu Gothic UI"/>
                <a:cs typeface="Yu Gothic UI"/>
              </a:rPr>
              <a:t>月</a:t>
            </a:r>
            <a:r>
              <a:rPr lang="en-US" altLang="ja-JP" sz="2000" b="1" spc="-20" dirty="0" smtClean="0">
                <a:solidFill>
                  <a:srgbClr val="FFFFFF"/>
                </a:solidFill>
                <a:latin typeface="Yu Gothic UI"/>
                <a:cs typeface="Yu Gothic UI"/>
              </a:rPr>
              <a:t>)</a:t>
            </a:r>
            <a:r>
              <a:rPr lang="ja-JP" altLang="en-US" sz="2000" b="1" spc="-20" dirty="0" smtClean="0">
                <a:solidFill>
                  <a:srgbClr val="FFFFFF"/>
                </a:solidFill>
                <a:latin typeface="Yu Gothic UI"/>
                <a:cs typeface="Yu Gothic UI"/>
              </a:rPr>
              <a:t>～</a:t>
            </a:r>
            <a:r>
              <a:rPr lang="en-US" altLang="ja-JP" sz="2000" b="1" spc="-20" dirty="0" smtClean="0">
                <a:solidFill>
                  <a:srgbClr val="FFFFFF"/>
                </a:solidFill>
                <a:latin typeface="Yu Gothic UI"/>
                <a:cs typeface="Yu Gothic UI"/>
              </a:rPr>
              <a:t>7</a:t>
            </a:r>
            <a:r>
              <a:rPr lang="ja-JP" altLang="en-US" sz="2000" b="1" spc="-20" dirty="0" smtClean="0">
                <a:solidFill>
                  <a:srgbClr val="FFFFFF"/>
                </a:solidFill>
                <a:latin typeface="Yu Gothic UI"/>
                <a:cs typeface="Yu Gothic UI"/>
              </a:rPr>
              <a:t>月</a:t>
            </a:r>
            <a:r>
              <a:rPr lang="en-US" altLang="ja-JP" sz="2000" b="1" spc="-20" dirty="0" smtClean="0">
                <a:solidFill>
                  <a:srgbClr val="FFFFFF"/>
                </a:solidFill>
                <a:latin typeface="Yu Gothic UI"/>
                <a:cs typeface="Yu Gothic UI"/>
              </a:rPr>
              <a:t>31</a:t>
            </a:r>
            <a:r>
              <a:rPr lang="ja-JP" altLang="en-US" sz="2000" b="1" spc="-20" dirty="0" smtClean="0">
                <a:solidFill>
                  <a:srgbClr val="FFFFFF"/>
                </a:solidFill>
                <a:latin typeface="Yu Gothic UI"/>
                <a:cs typeface="Yu Gothic UI"/>
              </a:rPr>
              <a:t>日</a:t>
            </a:r>
            <a:r>
              <a:rPr lang="en-US" altLang="ja-JP" sz="2000" b="1" spc="-20" dirty="0" smtClean="0">
                <a:solidFill>
                  <a:srgbClr val="FFFFFF"/>
                </a:solidFill>
                <a:latin typeface="Yu Gothic UI"/>
                <a:cs typeface="Yu Gothic UI"/>
              </a:rPr>
              <a:t>(</a:t>
            </a:r>
            <a:r>
              <a:rPr lang="ja-JP" altLang="en-US" sz="2000" b="1" spc="-20" dirty="0" smtClean="0">
                <a:solidFill>
                  <a:srgbClr val="FFFFFF"/>
                </a:solidFill>
                <a:latin typeface="Yu Gothic UI"/>
                <a:cs typeface="Yu Gothic UI"/>
              </a:rPr>
              <a:t>水</a:t>
            </a:r>
            <a:r>
              <a:rPr lang="en-US" altLang="ja-JP" sz="2000" b="1" spc="-20" dirty="0" smtClean="0">
                <a:solidFill>
                  <a:srgbClr val="FFFFFF"/>
                </a:solidFill>
                <a:latin typeface="Yu Gothic UI"/>
                <a:cs typeface="Yu Gothic UI"/>
              </a:rPr>
              <a:t>)</a:t>
            </a:r>
            <a:endParaRPr sz="2000" b="1" dirty="0">
              <a:latin typeface="Yu Gothic UI"/>
              <a:cs typeface="Yu Gothic UI"/>
            </a:endParaRPr>
          </a:p>
        </p:txBody>
      </p:sp>
      <p:sp>
        <p:nvSpPr>
          <p:cNvPr id="86" name="正方形/長方形 85"/>
          <p:cNvSpPr/>
          <p:nvPr/>
        </p:nvSpPr>
        <p:spPr>
          <a:xfrm>
            <a:off x="782727" y="6126818"/>
            <a:ext cx="848758" cy="369332"/>
          </a:xfrm>
          <a:prstGeom prst="rect">
            <a:avLst/>
          </a:prstGeom>
        </p:spPr>
        <p:txBody>
          <a:bodyPr wrap="none">
            <a:spAutoFit/>
          </a:bodyPr>
          <a:lstStyle/>
          <a:p>
            <a:r>
              <a:rPr lang="ja-JP" altLang="en-US" sz="1800" b="1" spc="-15" baseline="5555" dirty="0" smtClean="0">
                <a:solidFill>
                  <a:srgbClr val="221815"/>
                </a:solidFill>
                <a:latin typeface="Microsoft JhengHei"/>
                <a:cs typeface="Microsoft JhengHei"/>
              </a:rPr>
              <a:t>第 </a:t>
            </a:r>
            <a:r>
              <a:rPr lang="en-US" altLang="ja-JP" sz="1800" b="1" spc="-15" baseline="5555" dirty="0" smtClean="0">
                <a:solidFill>
                  <a:srgbClr val="221815"/>
                </a:solidFill>
                <a:latin typeface="Microsoft JhengHei"/>
                <a:cs typeface="Microsoft JhengHei"/>
              </a:rPr>
              <a:t>18</a:t>
            </a:r>
            <a:r>
              <a:rPr lang="ja-JP" altLang="en-US" sz="1800" b="1" spc="247" baseline="5555" dirty="0" smtClean="0">
                <a:solidFill>
                  <a:srgbClr val="221815"/>
                </a:solidFill>
                <a:latin typeface="Microsoft JhengHei"/>
                <a:cs typeface="Microsoft JhengHei"/>
              </a:rPr>
              <a:t> 期 </a:t>
            </a:r>
            <a:endParaRPr lang="ja-JP" altLang="en-US" dirty="0"/>
          </a:p>
        </p:txBody>
      </p:sp>
      <p:grpSp>
        <p:nvGrpSpPr>
          <p:cNvPr id="94" name="グループ化 93"/>
          <p:cNvGrpSpPr/>
          <p:nvPr/>
        </p:nvGrpSpPr>
        <p:grpSpPr>
          <a:xfrm>
            <a:off x="697506" y="4647089"/>
            <a:ext cx="6558557" cy="767614"/>
            <a:chOff x="3976071" y="1592322"/>
            <a:chExt cx="2630170" cy="378046"/>
          </a:xfrm>
        </p:grpSpPr>
        <p:sp>
          <p:nvSpPr>
            <p:cNvPr id="95" name="object 9"/>
            <p:cNvSpPr txBox="1"/>
            <p:nvPr/>
          </p:nvSpPr>
          <p:spPr>
            <a:xfrm>
              <a:off x="3976071" y="1592322"/>
              <a:ext cx="2630170" cy="97263"/>
            </a:xfrm>
            <a:prstGeom prst="rect">
              <a:avLst/>
            </a:prstGeom>
          </p:spPr>
          <p:txBody>
            <a:bodyPr vert="horz" wrap="square" lIns="0" tIns="12700" rIns="0" bIns="0" rtlCol="0">
              <a:spAutoFit/>
            </a:bodyPr>
            <a:lstStyle/>
            <a:p>
              <a:pPr marL="209550" indent="-171450">
                <a:lnSpc>
                  <a:spcPct val="100000"/>
                </a:lnSpc>
                <a:spcBef>
                  <a:spcPts val="100"/>
                </a:spcBef>
                <a:buFont typeface="Arial" panose="020B0604020202020204" pitchFamily="34" charset="0"/>
                <a:buChar char="•"/>
                <a:tabLst>
                  <a:tab pos="723265" algn="l"/>
                  <a:tab pos="1409065" algn="l"/>
                </a:tabLst>
              </a:pPr>
              <a:r>
                <a:rPr sz="1200" spc="140" dirty="0" err="1" smtClean="0">
                  <a:solidFill>
                    <a:srgbClr val="221815"/>
                  </a:solidFill>
                  <a:latin typeface="Yu Gothic UI" panose="020B0500000000000000" pitchFamily="50" charset="-128"/>
                  <a:ea typeface="Yu Gothic UI" panose="020B0500000000000000" pitchFamily="50" charset="-128"/>
                  <a:cs typeface="Microsoft JhengHei"/>
                </a:rPr>
                <a:t>申込</a:t>
              </a:r>
              <a:r>
                <a:rPr sz="1200" spc="90" dirty="0" err="1" smtClean="0">
                  <a:solidFill>
                    <a:srgbClr val="221815"/>
                  </a:solidFill>
                  <a:latin typeface="Yu Gothic UI" panose="020B0500000000000000" pitchFamily="50" charset="-128"/>
                  <a:ea typeface="Yu Gothic UI" panose="020B0500000000000000" pitchFamily="50" charset="-128"/>
                  <a:cs typeface="Microsoft JhengHei"/>
                </a:rPr>
                <a:t>書</a:t>
              </a:r>
              <a:r>
                <a:rPr sz="1200" dirty="0">
                  <a:solidFill>
                    <a:srgbClr val="221815"/>
                  </a:solidFill>
                  <a:latin typeface="Yu Gothic UI" panose="020B0500000000000000" pitchFamily="50" charset="-128"/>
                  <a:ea typeface="Yu Gothic UI" panose="020B0500000000000000" pitchFamily="50" charset="-128"/>
                  <a:cs typeface="Microsoft JhengHei"/>
                </a:rPr>
                <a:t>	</a:t>
              </a:r>
              <a:r>
                <a:rPr sz="1200" spc="140" dirty="0">
                  <a:solidFill>
                    <a:srgbClr val="221815"/>
                  </a:solidFill>
                  <a:latin typeface="Yu Gothic UI" panose="020B0500000000000000" pitchFamily="50" charset="-128"/>
                  <a:ea typeface="Yu Gothic UI" panose="020B0500000000000000" pitchFamily="50" charset="-128"/>
                  <a:cs typeface="Microsoft JhengHei"/>
                </a:rPr>
                <a:t>・履歴</a:t>
              </a:r>
              <a:r>
                <a:rPr sz="1200" spc="90" dirty="0">
                  <a:solidFill>
                    <a:srgbClr val="221815"/>
                  </a:solidFill>
                  <a:latin typeface="Yu Gothic UI" panose="020B0500000000000000" pitchFamily="50" charset="-128"/>
                  <a:ea typeface="Yu Gothic UI" panose="020B0500000000000000" pitchFamily="50" charset="-128"/>
                  <a:cs typeface="Microsoft JhengHei"/>
                </a:rPr>
                <a:t>書</a:t>
              </a:r>
              <a:r>
                <a:rPr sz="1200" dirty="0">
                  <a:solidFill>
                    <a:srgbClr val="221815"/>
                  </a:solidFill>
                  <a:latin typeface="Yu Gothic UI" panose="020B0500000000000000" pitchFamily="50" charset="-128"/>
                  <a:ea typeface="Yu Gothic UI" panose="020B0500000000000000" pitchFamily="50" charset="-128"/>
                  <a:cs typeface="Microsoft JhengHei"/>
                </a:rPr>
                <a:t>	</a:t>
              </a:r>
              <a:r>
                <a:rPr sz="1200" spc="90" dirty="0">
                  <a:solidFill>
                    <a:srgbClr val="221815"/>
                  </a:solidFill>
                  <a:latin typeface="Yu Gothic UI" panose="020B0500000000000000" pitchFamily="50" charset="-128"/>
                  <a:ea typeface="Yu Gothic UI" panose="020B0500000000000000" pitchFamily="50" charset="-128"/>
                  <a:cs typeface="Microsoft JhengHei"/>
                </a:rPr>
                <a:t>・志望理由</a:t>
              </a:r>
              <a:r>
                <a:rPr sz="1200" spc="315" dirty="0">
                  <a:solidFill>
                    <a:srgbClr val="221815"/>
                  </a:solidFill>
                  <a:latin typeface="Yu Gothic UI" panose="020B0500000000000000" pitchFamily="50" charset="-128"/>
                  <a:ea typeface="Yu Gothic UI" panose="020B0500000000000000" pitchFamily="50" charset="-128"/>
                  <a:cs typeface="Microsoft JhengHei"/>
                </a:rPr>
                <a:t>書</a:t>
              </a:r>
              <a:r>
                <a:rPr sz="1200" baseline="7936" dirty="0">
                  <a:solidFill>
                    <a:srgbClr val="221815"/>
                  </a:solidFill>
                  <a:latin typeface="Yu Gothic UI" panose="020B0500000000000000" pitchFamily="50" charset="-128"/>
                  <a:ea typeface="Yu Gothic UI" panose="020B0500000000000000" pitchFamily="50" charset="-128"/>
                  <a:cs typeface="Microsoft JhengHei"/>
                </a:rPr>
                <a:t>(</a:t>
              </a:r>
              <a:r>
                <a:rPr sz="1200" spc="-7" baseline="7936" dirty="0">
                  <a:solidFill>
                    <a:srgbClr val="221815"/>
                  </a:solidFill>
                  <a:latin typeface="Yu Gothic UI" panose="020B0500000000000000" pitchFamily="50" charset="-128"/>
                  <a:ea typeface="Yu Gothic UI" panose="020B0500000000000000" pitchFamily="50" charset="-128"/>
                  <a:cs typeface="Microsoft JhengHei"/>
                </a:rPr>
                <a:t> </a:t>
              </a:r>
              <a:r>
                <a:rPr sz="1200" baseline="7936" dirty="0">
                  <a:solidFill>
                    <a:srgbClr val="221815"/>
                  </a:solidFill>
                  <a:latin typeface="Yu Gothic UI" panose="020B0500000000000000" pitchFamily="50" charset="-128"/>
                  <a:ea typeface="Yu Gothic UI" panose="020B0500000000000000" pitchFamily="50" charset="-128"/>
                  <a:cs typeface="Microsoft JhengHei"/>
                </a:rPr>
                <a:t>様式自由</a:t>
              </a:r>
              <a:r>
                <a:rPr sz="1200" spc="-7" baseline="7936" dirty="0">
                  <a:solidFill>
                    <a:srgbClr val="221815"/>
                  </a:solidFill>
                  <a:latin typeface="Yu Gothic UI" panose="020B0500000000000000" pitchFamily="50" charset="-128"/>
                  <a:ea typeface="Yu Gothic UI" panose="020B0500000000000000" pitchFamily="50" charset="-128"/>
                  <a:cs typeface="Microsoft JhengHei"/>
                </a:rPr>
                <a:t> </a:t>
              </a:r>
              <a:r>
                <a:rPr sz="1200" spc="-300" baseline="7936" dirty="0">
                  <a:solidFill>
                    <a:srgbClr val="221815"/>
                  </a:solidFill>
                  <a:latin typeface="Yu Gothic UI" panose="020B0500000000000000" pitchFamily="50" charset="-128"/>
                  <a:ea typeface="Yu Gothic UI" panose="020B0500000000000000" pitchFamily="50" charset="-128"/>
                  <a:cs typeface="Microsoft JhengHei"/>
                </a:rPr>
                <a:t>)</a:t>
              </a:r>
              <a:endParaRPr sz="1200" baseline="7936" dirty="0">
                <a:latin typeface="Yu Gothic UI" panose="020B0500000000000000" pitchFamily="50" charset="-128"/>
                <a:ea typeface="Yu Gothic UI" panose="020B0500000000000000" pitchFamily="50" charset="-128"/>
                <a:cs typeface="Microsoft JhengHei"/>
              </a:endParaRPr>
            </a:p>
          </p:txBody>
        </p:sp>
        <p:sp>
          <p:nvSpPr>
            <p:cNvPr id="96" name="object 12"/>
            <p:cNvSpPr txBox="1"/>
            <p:nvPr/>
          </p:nvSpPr>
          <p:spPr>
            <a:xfrm>
              <a:off x="4066607" y="1873105"/>
              <a:ext cx="2479647" cy="97263"/>
            </a:xfrm>
            <a:prstGeom prst="rect">
              <a:avLst/>
            </a:prstGeom>
          </p:spPr>
          <p:txBody>
            <a:bodyPr vert="horz" wrap="square" lIns="0" tIns="12700" rIns="0" bIns="0" rtlCol="0">
              <a:spAutoFit/>
            </a:bodyPr>
            <a:lstStyle/>
            <a:p>
              <a:pPr marL="12700">
                <a:lnSpc>
                  <a:spcPct val="100000"/>
                </a:lnSpc>
                <a:spcBef>
                  <a:spcPts val="100"/>
                </a:spcBef>
              </a:pPr>
              <a:r>
                <a:rPr lang="ja-JP" altLang="en-US" sz="1200" spc="140" dirty="0" smtClean="0">
                  <a:solidFill>
                    <a:srgbClr val="221815"/>
                  </a:solidFill>
                  <a:latin typeface="Yu Gothic UI" panose="020B0500000000000000" pitchFamily="50" charset="-128"/>
                  <a:ea typeface="Yu Gothic UI" panose="020B0500000000000000" pitchFamily="50" charset="-128"/>
                  <a:cs typeface="Microsoft JhengHei"/>
                </a:rPr>
                <a:t>（活動実績に応じた取得ポイント減免の</a:t>
              </a:r>
              <a:r>
                <a:rPr lang="ja-JP" altLang="en-US" sz="1200" spc="140" dirty="0" smtClean="0">
                  <a:solidFill>
                    <a:srgbClr val="221815"/>
                  </a:solidFill>
                  <a:latin typeface="Yu Gothic UI" panose="020B0500000000000000" pitchFamily="50" charset="-128"/>
                  <a:ea typeface="Yu Gothic UI" panose="020B0500000000000000" pitchFamily="50" charset="-128"/>
                  <a:cs typeface="Microsoft JhengHei"/>
                </a:rPr>
                <a:t>際、</a:t>
              </a:r>
              <a:r>
                <a:rPr sz="1200" spc="-5" dirty="0" err="1" smtClean="0">
                  <a:solidFill>
                    <a:srgbClr val="221815"/>
                  </a:solidFill>
                  <a:latin typeface="Yu Gothic UI" panose="020B0500000000000000" pitchFamily="50" charset="-128"/>
                  <a:ea typeface="Yu Gothic UI" panose="020B0500000000000000" pitchFamily="50" charset="-128"/>
                  <a:cs typeface="Microsoft JhengHei"/>
                </a:rPr>
                <a:t>資料として利用さ</a:t>
              </a:r>
              <a:r>
                <a:rPr lang="ja-JP" altLang="en-US" sz="1200" spc="-5" dirty="0" err="1" smtClean="0">
                  <a:solidFill>
                    <a:srgbClr val="221815"/>
                  </a:solidFill>
                  <a:latin typeface="Yu Gothic UI" panose="020B0500000000000000" pitchFamily="50" charset="-128"/>
                  <a:ea typeface="Yu Gothic UI" panose="020B0500000000000000" pitchFamily="50" charset="-128"/>
                  <a:cs typeface="Microsoft JhengHei"/>
                </a:rPr>
                <a:t>せて</a:t>
              </a:r>
              <a:r>
                <a:rPr sz="1200" spc="-5" dirty="0" err="1" smtClean="0">
                  <a:solidFill>
                    <a:srgbClr val="221815"/>
                  </a:solidFill>
                  <a:latin typeface="Yu Gothic UI" panose="020B0500000000000000" pitchFamily="50" charset="-128"/>
                  <a:ea typeface="Yu Gothic UI" panose="020B0500000000000000" pitchFamily="50" charset="-128"/>
                  <a:cs typeface="Microsoft JhengHei"/>
                </a:rPr>
                <a:t>いただきます</a:t>
              </a:r>
              <a:r>
                <a:rPr lang="ja-JP" altLang="en-US" sz="1200" spc="-5" dirty="0" smtClean="0">
                  <a:solidFill>
                    <a:srgbClr val="221815"/>
                  </a:solidFill>
                  <a:latin typeface="Yu Gothic UI" panose="020B0500000000000000" pitchFamily="50" charset="-128"/>
                  <a:ea typeface="Yu Gothic UI" panose="020B0500000000000000" pitchFamily="50" charset="-128"/>
                  <a:cs typeface="Microsoft JhengHei"/>
                </a:rPr>
                <a:t>）</a:t>
              </a:r>
              <a:endParaRPr sz="1200" dirty="0">
                <a:latin typeface="Yu Gothic UI" panose="020B0500000000000000" pitchFamily="50" charset="-128"/>
                <a:ea typeface="Yu Gothic UI" panose="020B0500000000000000" pitchFamily="50" charset="-128"/>
                <a:cs typeface="Microsoft JhengHei"/>
              </a:endParaRPr>
            </a:p>
          </p:txBody>
        </p:sp>
      </p:grpSp>
      <p:sp>
        <p:nvSpPr>
          <p:cNvPr id="98" name="object 9"/>
          <p:cNvSpPr txBox="1"/>
          <p:nvPr/>
        </p:nvSpPr>
        <p:spPr>
          <a:xfrm>
            <a:off x="691493" y="4927191"/>
            <a:ext cx="5587095" cy="197490"/>
          </a:xfrm>
          <a:prstGeom prst="rect">
            <a:avLst/>
          </a:prstGeom>
        </p:spPr>
        <p:txBody>
          <a:bodyPr vert="horz" wrap="square" lIns="0" tIns="12700" rIns="0" bIns="0" rtlCol="0">
            <a:spAutoFit/>
          </a:bodyPr>
          <a:lstStyle/>
          <a:p>
            <a:pPr marL="209550" indent="-171450">
              <a:lnSpc>
                <a:spcPct val="100000"/>
              </a:lnSpc>
              <a:spcBef>
                <a:spcPts val="100"/>
              </a:spcBef>
              <a:buFont typeface="Arial" panose="020B0604020202020204" pitchFamily="34" charset="0"/>
              <a:buChar char="•"/>
              <a:tabLst>
                <a:tab pos="723265" algn="l"/>
                <a:tab pos="1409065" algn="l"/>
              </a:tabLst>
            </a:pPr>
            <a:r>
              <a:rPr lang="ja-JP" altLang="en-US" sz="1200" spc="140" dirty="0" smtClean="0">
                <a:solidFill>
                  <a:srgbClr val="221815"/>
                </a:solidFill>
                <a:latin typeface="Yu Gothic UI" panose="020B0500000000000000" pitchFamily="50" charset="-128"/>
                <a:ea typeface="Yu Gothic UI" panose="020B0500000000000000" pitchFamily="50" charset="-128"/>
                <a:cs typeface="Microsoft JhengHei"/>
              </a:rPr>
              <a:t>最近２年間の理科関連活動実績一覧</a:t>
            </a:r>
            <a:endParaRPr sz="1200" baseline="7936" dirty="0">
              <a:latin typeface="Yu Gothic UI" panose="020B0500000000000000" pitchFamily="50" charset="-128"/>
              <a:ea typeface="Yu Gothic UI" panose="020B0500000000000000" pitchFamily="50" charset="-128"/>
              <a:cs typeface="Microsoft JhengHei"/>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087701" y="7937098"/>
            <a:ext cx="273685" cy="294640"/>
          </a:xfrm>
          <a:prstGeom prst="rect">
            <a:avLst/>
          </a:prstGeom>
        </p:spPr>
        <p:txBody>
          <a:bodyPr vert="horz" wrap="square" lIns="0" tIns="15875" rIns="0" bIns="0" rtlCol="0">
            <a:spAutoFit/>
          </a:bodyPr>
          <a:lstStyle/>
          <a:p>
            <a:pPr marL="12700">
              <a:lnSpc>
                <a:spcPts val="1135"/>
              </a:lnSpc>
              <a:spcBef>
                <a:spcPts val="125"/>
              </a:spcBef>
            </a:pPr>
            <a:r>
              <a:rPr sz="950" b="1" dirty="0">
                <a:solidFill>
                  <a:srgbClr val="172A88"/>
                </a:solidFill>
                <a:latin typeface="Microsoft JhengHei"/>
                <a:cs typeface="Microsoft JhengHei"/>
              </a:rPr>
              <a:t>若</a:t>
            </a:r>
            <a:r>
              <a:rPr sz="950" b="1" spc="-50" dirty="0">
                <a:solidFill>
                  <a:srgbClr val="172A88"/>
                </a:solidFill>
                <a:latin typeface="Microsoft JhengHei"/>
                <a:cs typeface="Microsoft JhengHei"/>
              </a:rPr>
              <a:t>狭</a:t>
            </a:r>
            <a:endParaRPr sz="950">
              <a:latin typeface="Microsoft JhengHei"/>
              <a:cs typeface="Microsoft JhengHei"/>
            </a:endParaRPr>
          </a:p>
          <a:p>
            <a:pPr marL="33020">
              <a:lnSpc>
                <a:spcPts val="955"/>
              </a:lnSpc>
            </a:pPr>
            <a:r>
              <a:rPr sz="800" b="1" dirty="0">
                <a:solidFill>
                  <a:srgbClr val="172A88"/>
                </a:solidFill>
                <a:latin typeface="Microsoft JhengHei"/>
                <a:cs typeface="Microsoft JhengHei"/>
              </a:rPr>
              <a:t>地</a:t>
            </a:r>
            <a:r>
              <a:rPr sz="800" b="1" spc="-60" dirty="0">
                <a:solidFill>
                  <a:srgbClr val="172A88"/>
                </a:solidFill>
                <a:latin typeface="Microsoft JhengHei"/>
                <a:cs typeface="Microsoft JhengHei"/>
              </a:rPr>
              <a:t>区</a:t>
            </a:r>
            <a:endParaRPr sz="800">
              <a:latin typeface="Microsoft JhengHei"/>
              <a:cs typeface="Microsoft JhengHei"/>
            </a:endParaRPr>
          </a:p>
        </p:txBody>
      </p:sp>
      <p:sp>
        <p:nvSpPr>
          <p:cNvPr id="3" name="object 3"/>
          <p:cNvSpPr txBox="1"/>
          <p:nvPr/>
        </p:nvSpPr>
        <p:spPr>
          <a:xfrm>
            <a:off x="5657341" y="2660366"/>
            <a:ext cx="3808095" cy="390235"/>
          </a:xfrm>
          <a:prstGeom prst="rect">
            <a:avLst/>
          </a:prstGeom>
        </p:spPr>
        <p:txBody>
          <a:bodyPr vert="horz" wrap="square" lIns="0" tIns="12700" rIns="0" bIns="0" rtlCol="0">
            <a:spAutoFit/>
          </a:bodyPr>
          <a:lstStyle/>
          <a:p>
            <a:pPr marL="12700" marR="5080" indent="139700">
              <a:lnSpc>
                <a:spcPct val="106100"/>
              </a:lnSpc>
              <a:spcBef>
                <a:spcPts val="100"/>
              </a:spcBef>
            </a:pPr>
            <a:r>
              <a:rPr sz="1200" spc="35" dirty="0">
                <a:solidFill>
                  <a:srgbClr val="221815"/>
                </a:solidFill>
                <a:latin typeface="Yu Gothic UI" panose="020B0500000000000000" pitchFamily="50" charset="-128"/>
                <a:ea typeface="Yu Gothic UI" panose="020B0500000000000000" pitchFamily="50" charset="-128"/>
                <a:cs typeface="Microsoft JhengHei"/>
              </a:rPr>
              <a:t>県内各地の </a:t>
            </a:r>
            <a:r>
              <a:rPr sz="1200" dirty="0">
                <a:solidFill>
                  <a:srgbClr val="221815"/>
                </a:solidFill>
                <a:latin typeface="Yu Gothic UI" panose="020B0500000000000000" pitchFamily="50" charset="-128"/>
                <a:ea typeface="Yu Gothic UI" panose="020B0500000000000000" pitchFamily="50" charset="-128"/>
                <a:cs typeface="Microsoft JhengHei"/>
              </a:rPr>
              <a:t>CST</a:t>
            </a:r>
            <a:r>
              <a:rPr sz="1200" spc="200" dirty="0">
                <a:solidFill>
                  <a:srgbClr val="221815"/>
                </a:solidFill>
                <a:latin typeface="Yu Gothic UI" panose="020B0500000000000000" pitchFamily="50" charset="-128"/>
                <a:ea typeface="Yu Gothic UI" panose="020B0500000000000000" pitchFamily="50" charset="-128"/>
                <a:cs typeface="Microsoft JhengHei"/>
              </a:rPr>
              <a:t> </a:t>
            </a:r>
            <a:r>
              <a:rPr sz="1200" spc="200" dirty="0" err="1" smtClean="0">
                <a:solidFill>
                  <a:srgbClr val="221815"/>
                </a:solidFill>
                <a:latin typeface="Yu Gothic UI" panose="020B0500000000000000" pitchFamily="50" charset="-128"/>
                <a:ea typeface="Yu Gothic UI" panose="020B0500000000000000" pitchFamily="50" charset="-128"/>
                <a:cs typeface="Microsoft JhengHei"/>
              </a:rPr>
              <a:t>養成</a:t>
            </a:r>
            <a:r>
              <a:rPr lang="ja-JP" altLang="en-US" sz="1200" spc="200" dirty="0" smtClean="0">
                <a:solidFill>
                  <a:srgbClr val="221815"/>
                </a:solidFill>
                <a:latin typeface="Yu Gothic UI" panose="020B0500000000000000" pitchFamily="50" charset="-128"/>
                <a:ea typeface="Yu Gothic UI" panose="020B0500000000000000" pitchFamily="50" charset="-128"/>
                <a:cs typeface="Microsoft JhengHei"/>
              </a:rPr>
              <a:t>・</a:t>
            </a:r>
            <a:r>
              <a:rPr sz="1200" dirty="0" err="1" smtClean="0">
                <a:solidFill>
                  <a:srgbClr val="221815"/>
                </a:solidFill>
                <a:latin typeface="Yu Gothic UI" panose="020B0500000000000000" pitchFamily="50" charset="-128"/>
                <a:ea typeface="Yu Gothic UI" panose="020B0500000000000000" pitchFamily="50" charset="-128"/>
                <a:cs typeface="Microsoft JhengHei"/>
              </a:rPr>
              <a:t>支援機関は</a:t>
            </a:r>
            <a:r>
              <a:rPr lang="en-US" altLang="ja-JP" sz="1200" dirty="0" err="1" smtClean="0">
                <a:solidFill>
                  <a:srgbClr val="221815"/>
                </a:solidFill>
                <a:latin typeface="Yu Gothic UI" panose="020B0500000000000000" pitchFamily="50" charset="-128"/>
                <a:ea typeface="Yu Gothic UI" panose="020B0500000000000000" pitchFamily="50" charset="-128"/>
                <a:cs typeface="Microsoft JhengHei"/>
              </a:rPr>
              <a:t>､</a:t>
            </a:r>
            <a:r>
              <a:rPr sz="1200" dirty="0" err="1" smtClean="0">
                <a:solidFill>
                  <a:srgbClr val="221815"/>
                </a:solidFill>
                <a:latin typeface="Yu Gothic UI" panose="020B0500000000000000" pitchFamily="50" charset="-128"/>
                <a:ea typeface="Yu Gothic UI" panose="020B0500000000000000" pitchFamily="50" charset="-128"/>
                <a:cs typeface="Microsoft JhengHei"/>
              </a:rPr>
              <a:t>CST</a:t>
            </a:r>
            <a:r>
              <a:rPr sz="1200" spc="15" dirty="0" smtClean="0">
                <a:solidFill>
                  <a:srgbClr val="221815"/>
                </a:solidFill>
                <a:latin typeface="Yu Gothic UI" panose="020B0500000000000000" pitchFamily="50" charset="-128"/>
                <a:ea typeface="Yu Gothic UI" panose="020B0500000000000000" pitchFamily="50" charset="-128"/>
                <a:cs typeface="Microsoft JhengHei"/>
              </a:rPr>
              <a:t> </a:t>
            </a:r>
            <a:r>
              <a:rPr sz="1200" spc="15" dirty="0" err="1" smtClean="0">
                <a:solidFill>
                  <a:srgbClr val="221815"/>
                </a:solidFill>
                <a:latin typeface="Yu Gothic UI" panose="020B0500000000000000" pitchFamily="50" charset="-128"/>
                <a:ea typeface="Yu Gothic UI" panose="020B0500000000000000" pitchFamily="50" charset="-128"/>
                <a:cs typeface="Microsoft JhengHei"/>
              </a:rPr>
              <a:t>とともに地域の</a:t>
            </a:r>
            <a:r>
              <a:rPr sz="1200" spc="-5" dirty="0" err="1" smtClean="0">
                <a:solidFill>
                  <a:srgbClr val="221815"/>
                </a:solidFill>
                <a:latin typeface="Yu Gothic UI" panose="020B0500000000000000" pitchFamily="50" charset="-128"/>
                <a:ea typeface="Yu Gothic UI" panose="020B0500000000000000" pitchFamily="50" charset="-128"/>
                <a:cs typeface="Microsoft JhengHei"/>
              </a:rPr>
              <a:t>理科教育を継続的にサポートします</a:t>
            </a:r>
            <a:r>
              <a:rPr lang="ja-JP" altLang="en-US" sz="1200" dirty="0" smtClean="0">
                <a:latin typeface="Yu Gothic UI" panose="020B0500000000000000" pitchFamily="50" charset="-128"/>
                <a:ea typeface="Yu Gothic UI" panose="020B0500000000000000" pitchFamily="50" charset="-128"/>
              </a:rPr>
              <a:t>。</a:t>
            </a:r>
            <a:endParaRPr sz="1200" dirty="0">
              <a:latin typeface="Yu Gothic UI" panose="020B0500000000000000" pitchFamily="50" charset="-128"/>
              <a:ea typeface="Yu Gothic UI" panose="020B0500000000000000" pitchFamily="50" charset="-128"/>
              <a:cs typeface="Microsoft JhengHei"/>
            </a:endParaRPr>
          </a:p>
        </p:txBody>
      </p:sp>
      <p:grpSp>
        <p:nvGrpSpPr>
          <p:cNvPr id="4" name="object 4"/>
          <p:cNvGrpSpPr/>
          <p:nvPr/>
        </p:nvGrpSpPr>
        <p:grpSpPr>
          <a:xfrm>
            <a:off x="2768828" y="9356864"/>
            <a:ext cx="2490470" cy="834390"/>
            <a:chOff x="2768828" y="9356864"/>
            <a:chExt cx="2490470" cy="834390"/>
          </a:xfrm>
        </p:grpSpPr>
        <p:sp>
          <p:nvSpPr>
            <p:cNvPr id="5" name="object 5"/>
            <p:cNvSpPr/>
            <p:nvPr/>
          </p:nvSpPr>
          <p:spPr>
            <a:xfrm>
              <a:off x="2772003" y="9360039"/>
              <a:ext cx="2484120" cy="828040"/>
            </a:xfrm>
            <a:custGeom>
              <a:avLst/>
              <a:gdLst/>
              <a:ahLst/>
              <a:cxnLst/>
              <a:rect l="l" t="t" r="r" b="b"/>
              <a:pathLst>
                <a:path w="2484120" h="828040">
                  <a:moveTo>
                    <a:pt x="2484005" y="828001"/>
                  </a:moveTo>
                  <a:lnTo>
                    <a:pt x="0" y="828001"/>
                  </a:lnTo>
                  <a:lnTo>
                    <a:pt x="0" y="0"/>
                  </a:lnTo>
                  <a:lnTo>
                    <a:pt x="2484005" y="0"/>
                  </a:lnTo>
                  <a:lnTo>
                    <a:pt x="2484005" y="828001"/>
                  </a:lnTo>
                  <a:close/>
                </a:path>
              </a:pathLst>
            </a:custGeom>
            <a:ln w="6350">
              <a:solidFill>
                <a:srgbClr val="727171"/>
              </a:solidFill>
            </a:ln>
          </p:spPr>
          <p:txBody>
            <a:bodyPr wrap="square" lIns="0" tIns="0" rIns="0" bIns="0" rtlCol="0"/>
            <a:lstStyle/>
            <a:p>
              <a:endParaRPr/>
            </a:p>
          </p:txBody>
        </p:sp>
        <p:pic>
          <p:nvPicPr>
            <p:cNvPr id="6" name="object 6"/>
            <p:cNvPicPr/>
            <p:nvPr/>
          </p:nvPicPr>
          <p:blipFill>
            <a:blip r:embed="rId2" cstate="print"/>
            <a:stretch>
              <a:fillRect/>
            </a:stretch>
          </p:blipFill>
          <p:spPr>
            <a:xfrm>
              <a:off x="4121251" y="9908745"/>
              <a:ext cx="133400" cy="133413"/>
            </a:xfrm>
            <a:prstGeom prst="rect">
              <a:avLst/>
            </a:prstGeom>
          </p:spPr>
        </p:pic>
        <p:pic>
          <p:nvPicPr>
            <p:cNvPr id="7" name="object 7"/>
            <p:cNvPicPr/>
            <p:nvPr/>
          </p:nvPicPr>
          <p:blipFill>
            <a:blip r:embed="rId3" cstate="print"/>
            <a:stretch>
              <a:fillRect/>
            </a:stretch>
          </p:blipFill>
          <p:spPr>
            <a:xfrm>
              <a:off x="2867300" y="9696651"/>
              <a:ext cx="133400" cy="133413"/>
            </a:xfrm>
            <a:prstGeom prst="rect">
              <a:avLst/>
            </a:prstGeom>
          </p:spPr>
        </p:pic>
        <p:pic>
          <p:nvPicPr>
            <p:cNvPr id="8" name="object 8"/>
            <p:cNvPicPr/>
            <p:nvPr/>
          </p:nvPicPr>
          <p:blipFill>
            <a:blip r:embed="rId4" cstate="print"/>
            <a:stretch>
              <a:fillRect/>
            </a:stretch>
          </p:blipFill>
          <p:spPr>
            <a:xfrm>
              <a:off x="4121251" y="9700046"/>
              <a:ext cx="133400" cy="133400"/>
            </a:xfrm>
            <a:prstGeom prst="rect">
              <a:avLst/>
            </a:prstGeom>
          </p:spPr>
        </p:pic>
        <p:pic>
          <p:nvPicPr>
            <p:cNvPr id="9" name="object 9"/>
            <p:cNvPicPr/>
            <p:nvPr/>
          </p:nvPicPr>
          <p:blipFill>
            <a:blip r:embed="rId5" cstate="print"/>
            <a:stretch>
              <a:fillRect/>
            </a:stretch>
          </p:blipFill>
          <p:spPr>
            <a:xfrm>
              <a:off x="2867300" y="9901972"/>
              <a:ext cx="133400" cy="133400"/>
            </a:xfrm>
            <a:prstGeom prst="rect">
              <a:avLst/>
            </a:prstGeom>
          </p:spPr>
        </p:pic>
        <p:sp>
          <p:nvSpPr>
            <p:cNvPr id="10" name="object 10"/>
            <p:cNvSpPr/>
            <p:nvPr/>
          </p:nvSpPr>
          <p:spPr>
            <a:xfrm>
              <a:off x="2880004" y="9504044"/>
              <a:ext cx="108585" cy="108585"/>
            </a:xfrm>
            <a:custGeom>
              <a:avLst/>
              <a:gdLst/>
              <a:ahLst/>
              <a:cxnLst/>
              <a:rect l="l" t="t" r="r" b="b"/>
              <a:pathLst>
                <a:path w="108585" h="108584">
                  <a:moveTo>
                    <a:pt x="107988" y="0"/>
                  </a:moveTo>
                  <a:lnTo>
                    <a:pt x="0" y="0"/>
                  </a:lnTo>
                  <a:lnTo>
                    <a:pt x="0" y="108000"/>
                  </a:lnTo>
                  <a:lnTo>
                    <a:pt x="107988" y="108000"/>
                  </a:lnTo>
                  <a:lnTo>
                    <a:pt x="107988" y="0"/>
                  </a:lnTo>
                  <a:close/>
                </a:path>
              </a:pathLst>
            </a:custGeom>
            <a:solidFill>
              <a:srgbClr val="076EB8"/>
            </a:solidFill>
          </p:spPr>
          <p:txBody>
            <a:bodyPr wrap="square" lIns="0" tIns="0" rIns="0" bIns="0" rtlCol="0"/>
            <a:lstStyle/>
            <a:p>
              <a:endParaRPr/>
            </a:p>
          </p:txBody>
        </p:sp>
        <p:sp>
          <p:nvSpPr>
            <p:cNvPr id="11" name="object 11"/>
            <p:cNvSpPr/>
            <p:nvPr/>
          </p:nvSpPr>
          <p:spPr>
            <a:xfrm>
              <a:off x="2880004" y="9504044"/>
              <a:ext cx="108585" cy="108585"/>
            </a:xfrm>
            <a:custGeom>
              <a:avLst/>
              <a:gdLst/>
              <a:ahLst/>
              <a:cxnLst/>
              <a:rect l="l" t="t" r="r" b="b"/>
              <a:pathLst>
                <a:path w="108585" h="108584">
                  <a:moveTo>
                    <a:pt x="107988" y="108000"/>
                  </a:moveTo>
                  <a:lnTo>
                    <a:pt x="0" y="108000"/>
                  </a:lnTo>
                  <a:lnTo>
                    <a:pt x="0" y="0"/>
                  </a:lnTo>
                  <a:lnTo>
                    <a:pt x="107988" y="0"/>
                  </a:lnTo>
                  <a:lnTo>
                    <a:pt x="107988" y="108000"/>
                  </a:lnTo>
                  <a:close/>
                </a:path>
              </a:pathLst>
            </a:custGeom>
            <a:ln w="12700">
              <a:solidFill>
                <a:srgbClr val="171C61"/>
              </a:solidFill>
            </a:ln>
          </p:spPr>
          <p:txBody>
            <a:bodyPr wrap="square" lIns="0" tIns="0" rIns="0" bIns="0" rtlCol="0"/>
            <a:lstStyle/>
            <a:p>
              <a:endParaRPr/>
            </a:p>
          </p:txBody>
        </p:sp>
        <p:sp>
          <p:nvSpPr>
            <p:cNvPr id="12" name="object 12"/>
            <p:cNvSpPr/>
            <p:nvPr/>
          </p:nvSpPr>
          <p:spPr>
            <a:xfrm>
              <a:off x="4133951" y="9504044"/>
              <a:ext cx="108585" cy="108585"/>
            </a:xfrm>
            <a:custGeom>
              <a:avLst/>
              <a:gdLst/>
              <a:ahLst/>
              <a:cxnLst/>
              <a:rect l="l" t="t" r="r" b="b"/>
              <a:pathLst>
                <a:path w="108585" h="108584">
                  <a:moveTo>
                    <a:pt x="107988" y="0"/>
                  </a:moveTo>
                  <a:lnTo>
                    <a:pt x="0" y="0"/>
                  </a:lnTo>
                  <a:lnTo>
                    <a:pt x="0" y="108000"/>
                  </a:lnTo>
                  <a:lnTo>
                    <a:pt x="107988" y="108000"/>
                  </a:lnTo>
                  <a:lnTo>
                    <a:pt x="107988" y="0"/>
                  </a:lnTo>
                  <a:close/>
                </a:path>
              </a:pathLst>
            </a:custGeom>
            <a:solidFill>
              <a:srgbClr val="EE87B4"/>
            </a:solidFill>
          </p:spPr>
          <p:txBody>
            <a:bodyPr wrap="square" lIns="0" tIns="0" rIns="0" bIns="0" rtlCol="0"/>
            <a:lstStyle/>
            <a:p>
              <a:endParaRPr/>
            </a:p>
          </p:txBody>
        </p:sp>
        <p:sp>
          <p:nvSpPr>
            <p:cNvPr id="13" name="object 13"/>
            <p:cNvSpPr/>
            <p:nvPr/>
          </p:nvSpPr>
          <p:spPr>
            <a:xfrm>
              <a:off x="4133951" y="9504044"/>
              <a:ext cx="108585" cy="108585"/>
            </a:xfrm>
            <a:custGeom>
              <a:avLst/>
              <a:gdLst/>
              <a:ahLst/>
              <a:cxnLst/>
              <a:rect l="l" t="t" r="r" b="b"/>
              <a:pathLst>
                <a:path w="108585" h="108584">
                  <a:moveTo>
                    <a:pt x="107988" y="108000"/>
                  </a:moveTo>
                  <a:lnTo>
                    <a:pt x="0" y="108000"/>
                  </a:lnTo>
                  <a:lnTo>
                    <a:pt x="0" y="0"/>
                  </a:lnTo>
                  <a:lnTo>
                    <a:pt x="107988" y="0"/>
                  </a:lnTo>
                  <a:lnTo>
                    <a:pt x="107988" y="108000"/>
                  </a:lnTo>
                  <a:close/>
                </a:path>
              </a:pathLst>
            </a:custGeom>
            <a:ln w="12700">
              <a:solidFill>
                <a:srgbClr val="C40D23"/>
              </a:solidFill>
            </a:ln>
          </p:spPr>
          <p:txBody>
            <a:bodyPr wrap="square" lIns="0" tIns="0" rIns="0" bIns="0" rtlCol="0"/>
            <a:lstStyle/>
            <a:p>
              <a:endParaRPr/>
            </a:p>
          </p:txBody>
        </p:sp>
      </p:grpSp>
      <p:sp>
        <p:nvSpPr>
          <p:cNvPr id="14" name="object 14"/>
          <p:cNvSpPr txBox="1"/>
          <p:nvPr/>
        </p:nvSpPr>
        <p:spPr>
          <a:xfrm>
            <a:off x="5405893" y="9865074"/>
            <a:ext cx="4492625" cy="304800"/>
          </a:xfrm>
          <a:prstGeom prst="rect">
            <a:avLst/>
          </a:prstGeom>
        </p:spPr>
        <p:txBody>
          <a:bodyPr vert="horz" wrap="square" lIns="0" tIns="45719" rIns="0" bIns="0" rtlCol="0">
            <a:spAutoFit/>
          </a:bodyPr>
          <a:lstStyle/>
          <a:p>
            <a:pPr marL="12700">
              <a:lnSpc>
                <a:spcPct val="100000"/>
              </a:lnSpc>
              <a:spcBef>
                <a:spcPts val="359"/>
              </a:spcBef>
            </a:pPr>
            <a:r>
              <a:rPr sz="700" dirty="0">
                <a:solidFill>
                  <a:srgbClr val="221815"/>
                </a:solidFill>
                <a:latin typeface="Microsoft JhengHei"/>
                <a:cs typeface="Microsoft JhengHei"/>
              </a:rPr>
              <a:t>※</a:t>
            </a:r>
            <a:r>
              <a:rPr sz="700" dirty="0">
                <a:solidFill>
                  <a:srgbClr val="221815"/>
                </a:solidFill>
                <a:latin typeface="Yu Gothic UI" panose="020B0500000000000000" pitchFamily="50" charset="-128"/>
                <a:ea typeface="Yu Gothic UI" panose="020B0500000000000000" pitchFamily="50" charset="-128"/>
                <a:cs typeface="Microsoft JhengHei"/>
              </a:rPr>
              <a:t>画像提供：福井県立恐竜博物</a:t>
            </a:r>
            <a:r>
              <a:rPr sz="700" spc="-10" dirty="0">
                <a:solidFill>
                  <a:srgbClr val="221815"/>
                </a:solidFill>
                <a:latin typeface="Yu Gothic UI" panose="020B0500000000000000" pitchFamily="50" charset="-128"/>
                <a:ea typeface="Yu Gothic UI" panose="020B0500000000000000" pitchFamily="50" charset="-128"/>
                <a:cs typeface="Microsoft JhengHei"/>
              </a:rPr>
              <a:t>館, 福井県児童科学館 ( エンゼルランドふくい ) , 福井市自然史博物館 ,</a:t>
            </a:r>
            <a:endParaRPr sz="700" dirty="0">
              <a:latin typeface="Yu Gothic UI" panose="020B0500000000000000" pitchFamily="50" charset="-128"/>
              <a:ea typeface="Yu Gothic UI" panose="020B0500000000000000" pitchFamily="50" charset="-128"/>
              <a:cs typeface="Microsoft JhengHei"/>
            </a:endParaRPr>
          </a:p>
          <a:p>
            <a:pPr marL="546100">
              <a:lnSpc>
                <a:spcPct val="100000"/>
              </a:lnSpc>
              <a:spcBef>
                <a:spcPts val="259"/>
              </a:spcBef>
            </a:pPr>
            <a:r>
              <a:rPr sz="700" spc="-5" dirty="0">
                <a:solidFill>
                  <a:srgbClr val="221815"/>
                </a:solidFill>
                <a:latin typeface="Yu Gothic UI" panose="020B0500000000000000" pitchFamily="50" charset="-128"/>
                <a:ea typeface="Yu Gothic UI" panose="020B0500000000000000" pitchFamily="50" charset="-128"/>
                <a:cs typeface="Microsoft JhengHei"/>
              </a:rPr>
              <a:t>福井県自然保護センター , 福井県海浜自然センター , 美浜町エネルギー環境教育体験館 ( きいぱす</a:t>
            </a:r>
            <a:r>
              <a:rPr sz="700" spc="-50" dirty="0">
                <a:solidFill>
                  <a:srgbClr val="221815"/>
                </a:solidFill>
                <a:latin typeface="Yu Gothic UI" panose="020B0500000000000000" pitchFamily="50" charset="-128"/>
                <a:ea typeface="Yu Gothic UI" panose="020B0500000000000000" pitchFamily="50" charset="-128"/>
                <a:cs typeface="Microsoft JhengHei"/>
              </a:rPr>
              <a:t>）</a:t>
            </a:r>
            <a:endParaRPr sz="700" dirty="0">
              <a:latin typeface="Yu Gothic UI" panose="020B0500000000000000" pitchFamily="50" charset="-128"/>
              <a:ea typeface="Yu Gothic UI" panose="020B0500000000000000" pitchFamily="50" charset="-128"/>
              <a:cs typeface="Microsoft JhengHei"/>
            </a:endParaRPr>
          </a:p>
        </p:txBody>
      </p:sp>
      <p:sp>
        <p:nvSpPr>
          <p:cNvPr id="15" name="object 15"/>
          <p:cNvSpPr txBox="1"/>
          <p:nvPr/>
        </p:nvSpPr>
        <p:spPr>
          <a:xfrm>
            <a:off x="3065586" y="9483531"/>
            <a:ext cx="868680" cy="120546"/>
          </a:xfrm>
          <a:prstGeom prst="rect">
            <a:avLst/>
          </a:prstGeom>
        </p:spPr>
        <p:txBody>
          <a:bodyPr vert="horz" wrap="square" lIns="0" tIns="12700" rIns="0" bIns="0" rtlCol="0">
            <a:spAutoFit/>
          </a:bodyPr>
          <a:lstStyle/>
          <a:p>
            <a:pPr marL="12700">
              <a:lnSpc>
                <a:spcPct val="100000"/>
              </a:lnSpc>
              <a:spcBef>
                <a:spcPts val="100"/>
              </a:spcBef>
            </a:pPr>
            <a:r>
              <a:rPr sz="700" spc="-85" dirty="0">
                <a:solidFill>
                  <a:srgbClr val="221815"/>
                </a:solidFill>
                <a:latin typeface="Yu Gothic UI" panose="020B0500000000000000" pitchFamily="50" charset="-128"/>
                <a:ea typeface="Yu Gothic UI" panose="020B0500000000000000" pitchFamily="50" charset="-128"/>
                <a:cs typeface="Microsoft JhengHei"/>
              </a:rPr>
              <a:t>実施機関</a:t>
            </a:r>
            <a:r>
              <a:rPr sz="700" spc="-15" dirty="0">
                <a:solidFill>
                  <a:srgbClr val="221815"/>
                </a:solidFill>
                <a:latin typeface="Yu Gothic UI" panose="020B0500000000000000" pitchFamily="50" charset="-128"/>
                <a:ea typeface="Yu Gothic UI" panose="020B0500000000000000" pitchFamily="50" charset="-128"/>
                <a:cs typeface="Microsoft JhengHei"/>
              </a:rPr>
              <a:t>（</a:t>
            </a:r>
            <a:r>
              <a:rPr sz="700" spc="-5" dirty="0">
                <a:solidFill>
                  <a:srgbClr val="221815"/>
                </a:solidFill>
                <a:latin typeface="Yu Gothic UI" panose="020B0500000000000000" pitchFamily="50" charset="-128"/>
                <a:ea typeface="Yu Gothic UI" panose="020B0500000000000000" pitchFamily="50" charset="-128"/>
                <a:cs typeface="Microsoft JhengHei"/>
              </a:rPr>
              <a:t>福井大学</a:t>
            </a:r>
            <a:r>
              <a:rPr sz="700" spc="-50" dirty="0">
                <a:solidFill>
                  <a:srgbClr val="221815"/>
                </a:solidFill>
                <a:latin typeface="Yu Gothic UI" panose="020B0500000000000000" pitchFamily="50" charset="-128"/>
                <a:ea typeface="Yu Gothic UI" panose="020B0500000000000000" pitchFamily="50" charset="-128"/>
                <a:cs typeface="Microsoft JhengHei"/>
              </a:rPr>
              <a:t>）</a:t>
            </a:r>
            <a:endParaRPr sz="700" dirty="0">
              <a:latin typeface="Yu Gothic UI" panose="020B0500000000000000" pitchFamily="50" charset="-128"/>
              <a:ea typeface="Yu Gothic UI" panose="020B0500000000000000" pitchFamily="50" charset="-128"/>
              <a:cs typeface="Microsoft JhengHei"/>
            </a:endParaRPr>
          </a:p>
        </p:txBody>
      </p:sp>
      <p:sp>
        <p:nvSpPr>
          <p:cNvPr id="16" name="object 16"/>
          <p:cNvSpPr txBox="1"/>
          <p:nvPr/>
        </p:nvSpPr>
        <p:spPr>
          <a:xfrm>
            <a:off x="4335345" y="9487798"/>
            <a:ext cx="779780" cy="120546"/>
          </a:xfrm>
          <a:prstGeom prst="rect">
            <a:avLst/>
          </a:prstGeom>
        </p:spPr>
        <p:txBody>
          <a:bodyPr vert="horz" wrap="square" lIns="0" tIns="12700" rIns="0" bIns="0" rtlCol="0">
            <a:spAutoFit/>
          </a:bodyPr>
          <a:lstStyle/>
          <a:p>
            <a:pPr marL="12700">
              <a:lnSpc>
                <a:spcPct val="100000"/>
              </a:lnSpc>
              <a:spcBef>
                <a:spcPts val="100"/>
              </a:spcBef>
            </a:pPr>
            <a:r>
              <a:rPr sz="700" spc="-85" dirty="0">
                <a:solidFill>
                  <a:srgbClr val="221815"/>
                </a:solidFill>
                <a:latin typeface="Yu Gothic UI" panose="020B0500000000000000" pitchFamily="50" charset="-128"/>
                <a:ea typeface="Yu Gothic UI" panose="020B0500000000000000" pitchFamily="50" charset="-128"/>
                <a:cs typeface="Microsoft JhengHei"/>
              </a:rPr>
              <a:t>実施機関</a:t>
            </a:r>
            <a:r>
              <a:rPr sz="700" spc="-15" dirty="0">
                <a:solidFill>
                  <a:srgbClr val="221815"/>
                </a:solidFill>
                <a:latin typeface="Yu Gothic UI" panose="020B0500000000000000" pitchFamily="50" charset="-128"/>
                <a:ea typeface="Yu Gothic UI" panose="020B0500000000000000" pitchFamily="50" charset="-128"/>
                <a:cs typeface="Microsoft JhengHei"/>
              </a:rPr>
              <a:t>（</a:t>
            </a:r>
            <a:r>
              <a:rPr sz="700" spc="-5" dirty="0">
                <a:solidFill>
                  <a:srgbClr val="221815"/>
                </a:solidFill>
                <a:latin typeface="Yu Gothic UI" panose="020B0500000000000000" pitchFamily="50" charset="-128"/>
                <a:ea typeface="Yu Gothic UI" panose="020B0500000000000000" pitchFamily="50" charset="-128"/>
                <a:cs typeface="Microsoft JhengHei"/>
              </a:rPr>
              <a:t>福井県</a:t>
            </a:r>
            <a:r>
              <a:rPr sz="700" spc="-50" dirty="0">
                <a:solidFill>
                  <a:srgbClr val="221815"/>
                </a:solidFill>
                <a:latin typeface="Yu Gothic UI" panose="020B0500000000000000" pitchFamily="50" charset="-128"/>
                <a:ea typeface="Yu Gothic UI" panose="020B0500000000000000" pitchFamily="50" charset="-128"/>
                <a:cs typeface="Microsoft JhengHei"/>
              </a:rPr>
              <a:t>）</a:t>
            </a:r>
            <a:endParaRPr sz="700" dirty="0">
              <a:latin typeface="Yu Gothic UI" panose="020B0500000000000000" pitchFamily="50" charset="-128"/>
              <a:ea typeface="Yu Gothic UI" panose="020B0500000000000000" pitchFamily="50" charset="-128"/>
              <a:cs typeface="Microsoft JhengHei"/>
            </a:endParaRPr>
          </a:p>
        </p:txBody>
      </p:sp>
      <p:sp>
        <p:nvSpPr>
          <p:cNvPr id="17" name="object 17"/>
          <p:cNvSpPr txBox="1"/>
          <p:nvPr/>
        </p:nvSpPr>
        <p:spPr>
          <a:xfrm>
            <a:off x="3065586" y="9688979"/>
            <a:ext cx="953769" cy="120546"/>
          </a:xfrm>
          <a:prstGeom prst="rect">
            <a:avLst/>
          </a:prstGeom>
        </p:spPr>
        <p:txBody>
          <a:bodyPr vert="horz" wrap="square" lIns="0" tIns="12700" rIns="0" bIns="0" rtlCol="0">
            <a:spAutoFit/>
          </a:bodyPr>
          <a:lstStyle/>
          <a:p>
            <a:pPr marL="12700">
              <a:lnSpc>
                <a:spcPct val="100000"/>
              </a:lnSpc>
              <a:spcBef>
                <a:spcPts val="100"/>
              </a:spcBef>
            </a:pPr>
            <a:r>
              <a:rPr sz="700" spc="-85" dirty="0">
                <a:solidFill>
                  <a:srgbClr val="221815"/>
                </a:solidFill>
                <a:latin typeface="Yu Gothic UI" panose="020B0500000000000000" pitchFamily="50" charset="-128"/>
                <a:ea typeface="Yu Gothic UI" panose="020B0500000000000000" pitchFamily="50" charset="-128"/>
                <a:cs typeface="Microsoft JhengHei"/>
              </a:rPr>
              <a:t>連携機関</a:t>
            </a:r>
            <a:r>
              <a:rPr sz="700" spc="-15" dirty="0">
                <a:solidFill>
                  <a:srgbClr val="221815"/>
                </a:solidFill>
                <a:latin typeface="Yu Gothic UI" panose="020B0500000000000000" pitchFamily="50" charset="-128"/>
                <a:ea typeface="Yu Gothic UI" panose="020B0500000000000000" pitchFamily="50" charset="-128"/>
                <a:cs typeface="Microsoft JhengHei"/>
              </a:rPr>
              <a:t>（教育委員会</a:t>
            </a:r>
            <a:r>
              <a:rPr sz="700" spc="-50" dirty="0">
                <a:solidFill>
                  <a:srgbClr val="221815"/>
                </a:solidFill>
                <a:latin typeface="Yu Gothic UI" panose="020B0500000000000000" pitchFamily="50" charset="-128"/>
                <a:ea typeface="Yu Gothic UI" panose="020B0500000000000000" pitchFamily="50" charset="-128"/>
                <a:cs typeface="Microsoft JhengHei"/>
              </a:rPr>
              <a:t>）</a:t>
            </a:r>
            <a:endParaRPr sz="700" dirty="0">
              <a:latin typeface="Yu Gothic UI" panose="020B0500000000000000" pitchFamily="50" charset="-128"/>
              <a:ea typeface="Yu Gothic UI" panose="020B0500000000000000" pitchFamily="50" charset="-128"/>
              <a:cs typeface="Microsoft JhengHei"/>
            </a:endParaRPr>
          </a:p>
        </p:txBody>
      </p:sp>
      <p:sp>
        <p:nvSpPr>
          <p:cNvPr id="18" name="object 18"/>
          <p:cNvSpPr txBox="1"/>
          <p:nvPr/>
        </p:nvSpPr>
        <p:spPr>
          <a:xfrm>
            <a:off x="4335345" y="9688979"/>
            <a:ext cx="690880" cy="120546"/>
          </a:xfrm>
          <a:prstGeom prst="rect">
            <a:avLst/>
          </a:prstGeom>
        </p:spPr>
        <p:txBody>
          <a:bodyPr vert="horz" wrap="square" lIns="0" tIns="12700" rIns="0" bIns="0" rtlCol="0">
            <a:spAutoFit/>
          </a:bodyPr>
          <a:lstStyle/>
          <a:p>
            <a:pPr marL="12700">
              <a:lnSpc>
                <a:spcPct val="100000"/>
              </a:lnSpc>
              <a:spcBef>
                <a:spcPts val="100"/>
              </a:spcBef>
            </a:pPr>
            <a:r>
              <a:rPr sz="700" spc="-85" dirty="0">
                <a:solidFill>
                  <a:srgbClr val="221815"/>
                </a:solidFill>
                <a:latin typeface="Yu Gothic UI" panose="020B0500000000000000" pitchFamily="50" charset="-128"/>
                <a:ea typeface="Yu Gothic UI" panose="020B0500000000000000" pitchFamily="50" charset="-128"/>
                <a:cs typeface="Microsoft JhengHei"/>
              </a:rPr>
              <a:t>連携機関</a:t>
            </a:r>
            <a:r>
              <a:rPr sz="700" spc="-15" dirty="0">
                <a:solidFill>
                  <a:srgbClr val="221815"/>
                </a:solidFill>
                <a:latin typeface="Yu Gothic UI" panose="020B0500000000000000" pitchFamily="50" charset="-128"/>
                <a:ea typeface="Yu Gothic UI" panose="020B0500000000000000" pitchFamily="50" charset="-128"/>
                <a:cs typeface="Microsoft JhengHei"/>
              </a:rPr>
              <a:t>（</a:t>
            </a:r>
            <a:r>
              <a:rPr sz="700" spc="-10" dirty="0">
                <a:solidFill>
                  <a:srgbClr val="221815"/>
                </a:solidFill>
                <a:latin typeface="Yu Gothic UI" panose="020B0500000000000000" pitchFamily="50" charset="-128"/>
                <a:ea typeface="Yu Gothic UI" panose="020B0500000000000000" pitchFamily="50" charset="-128"/>
                <a:cs typeface="Microsoft JhengHei"/>
              </a:rPr>
              <a:t>大学</a:t>
            </a:r>
            <a:r>
              <a:rPr sz="700" spc="-50" dirty="0">
                <a:solidFill>
                  <a:srgbClr val="221815"/>
                </a:solidFill>
                <a:latin typeface="Yu Gothic UI" panose="020B0500000000000000" pitchFamily="50" charset="-128"/>
                <a:ea typeface="Yu Gothic UI" panose="020B0500000000000000" pitchFamily="50" charset="-128"/>
                <a:cs typeface="Microsoft JhengHei"/>
              </a:rPr>
              <a:t>）</a:t>
            </a:r>
            <a:endParaRPr sz="700" dirty="0">
              <a:latin typeface="Yu Gothic UI" panose="020B0500000000000000" pitchFamily="50" charset="-128"/>
              <a:ea typeface="Yu Gothic UI" panose="020B0500000000000000" pitchFamily="50" charset="-128"/>
              <a:cs typeface="Microsoft JhengHei"/>
            </a:endParaRPr>
          </a:p>
        </p:txBody>
      </p:sp>
      <p:sp>
        <p:nvSpPr>
          <p:cNvPr id="19" name="object 19"/>
          <p:cNvSpPr txBox="1"/>
          <p:nvPr/>
        </p:nvSpPr>
        <p:spPr>
          <a:xfrm>
            <a:off x="4335345" y="9908561"/>
            <a:ext cx="868680" cy="120546"/>
          </a:xfrm>
          <a:prstGeom prst="rect">
            <a:avLst/>
          </a:prstGeom>
        </p:spPr>
        <p:txBody>
          <a:bodyPr vert="horz" wrap="square" lIns="0" tIns="12700" rIns="0" bIns="0" rtlCol="0">
            <a:spAutoFit/>
          </a:bodyPr>
          <a:lstStyle/>
          <a:p>
            <a:pPr marL="12700">
              <a:lnSpc>
                <a:spcPct val="100000"/>
              </a:lnSpc>
              <a:spcBef>
                <a:spcPts val="100"/>
              </a:spcBef>
            </a:pPr>
            <a:r>
              <a:rPr sz="700" spc="-85" dirty="0">
                <a:solidFill>
                  <a:srgbClr val="221815"/>
                </a:solidFill>
                <a:latin typeface="Yu Gothic UI" panose="020B0500000000000000" pitchFamily="50" charset="-128"/>
                <a:ea typeface="Yu Gothic UI" panose="020B0500000000000000" pitchFamily="50" charset="-128"/>
                <a:cs typeface="Microsoft JhengHei"/>
              </a:rPr>
              <a:t>連携機関</a:t>
            </a:r>
            <a:r>
              <a:rPr sz="700" spc="-15" dirty="0">
                <a:solidFill>
                  <a:srgbClr val="221815"/>
                </a:solidFill>
                <a:latin typeface="Yu Gothic UI" panose="020B0500000000000000" pitchFamily="50" charset="-128"/>
                <a:ea typeface="Yu Gothic UI" panose="020B0500000000000000" pitchFamily="50" charset="-128"/>
                <a:cs typeface="Microsoft JhengHei"/>
              </a:rPr>
              <a:t>（</a:t>
            </a:r>
            <a:r>
              <a:rPr sz="700" spc="-5" dirty="0">
                <a:solidFill>
                  <a:srgbClr val="221815"/>
                </a:solidFill>
                <a:latin typeface="Yu Gothic UI" panose="020B0500000000000000" pitchFamily="50" charset="-128"/>
                <a:ea typeface="Yu Gothic UI" panose="020B0500000000000000" pitchFamily="50" charset="-128"/>
                <a:cs typeface="Microsoft JhengHei"/>
              </a:rPr>
              <a:t>科学館等</a:t>
            </a:r>
            <a:r>
              <a:rPr sz="700" spc="-50" dirty="0">
                <a:solidFill>
                  <a:srgbClr val="221815"/>
                </a:solidFill>
                <a:latin typeface="Yu Gothic UI" panose="020B0500000000000000" pitchFamily="50" charset="-128"/>
                <a:ea typeface="Yu Gothic UI" panose="020B0500000000000000" pitchFamily="50" charset="-128"/>
                <a:cs typeface="Microsoft JhengHei"/>
              </a:rPr>
              <a:t>）</a:t>
            </a:r>
            <a:endParaRPr sz="700" dirty="0">
              <a:latin typeface="Yu Gothic UI" panose="020B0500000000000000" pitchFamily="50" charset="-128"/>
              <a:ea typeface="Yu Gothic UI" panose="020B0500000000000000" pitchFamily="50" charset="-128"/>
              <a:cs typeface="Microsoft JhengHei"/>
            </a:endParaRPr>
          </a:p>
        </p:txBody>
      </p:sp>
      <p:sp>
        <p:nvSpPr>
          <p:cNvPr id="20" name="object 20"/>
          <p:cNvSpPr txBox="1"/>
          <p:nvPr/>
        </p:nvSpPr>
        <p:spPr>
          <a:xfrm>
            <a:off x="3065586" y="9905005"/>
            <a:ext cx="381000" cy="120546"/>
          </a:xfrm>
          <a:prstGeom prst="rect">
            <a:avLst/>
          </a:prstGeom>
        </p:spPr>
        <p:txBody>
          <a:bodyPr vert="horz" wrap="square" lIns="0" tIns="12700" rIns="0" bIns="0" rtlCol="0">
            <a:spAutoFit/>
          </a:bodyPr>
          <a:lstStyle/>
          <a:p>
            <a:pPr marL="12700">
              <a:lnSpc>
                <a:spcPct val="100000"/>
              </a:lnSpc>
              <a:spcBef>
                <a:spcPts val="100"/>
              </a:spcBef>
            </a:pPr>
            <a:r>
              <a:rPr sz="700" spc="-15" dirty="0">
                <a:solidFill>
                  <a:srgbClr val="221815"/>
                </a:solidFill>
                <a:latin typeface="Yu Gothic UI" panose="020B0500000000000000" pitchFamily="50" charset="-128"/>
                <a:ea typeface="Yu Gothic UI" panose="020B0500000000000000" pitchFamily="50" charset="-128"/>
                <a:cs typeface="Microsoft JhengHei"/>
              </a:rPr>
              <a:t>協力機関</a:t>
            </a:r>
            <a:endParaRPr sz="700" dirty="0">
              <a:latin typeface="Yu Gothic UI" panose="020B0500000000000000" pitchFamily="50" charset="-128"/>
              <a:ea typeface="Yu Gothic UI" panose="020B0500000000000000" pitchFamily="50" charset="-128"/>
              <a:cs typeface="Microsoft JhengHei"/>
            </a:endParaRPr>
          </a:p>
        </p:txBody>
      </p:sp>
      <p:grpSp>
        <p:nvGrpSpPr>
          <p:cNvPr id="21" name="object 21"/>
          <p:cNvGrpSpPr/>
          <p:nvPr/>
        </p:nvGrpSpPr>
        <p:grpSpPr>
          <a:xfrm>
            <a:off x="10312963" y="6928985"/>
            <a:ext cx="4574540" cy="3494404"/>
            <a:chOff x="10312963" y="6928985"/>
            <a:chExt cx="4574540" cy="3494404"/>
          </a:xfrm>
        </p:grpSpPr>
        <p:sp>
          <p:nvSpPr>
            <p:cNvPr id="22" name="object 22"/>
            <p:cNvSpPr/>
            <p:nvPr/>
          </p:nvSpPr>
          <p:spPr>
            <a:xfrm>
              <a:off x="10332013" y="6948035"/>
              <a:ext cx="4536440" cy="3456304"/>
            </a:xfrm>
            <a:custGeom>
              <a:avLst/>
              <a:gdLst/>
              <a:ahLst/>
              <a:cxnLst/>
              <a:rect l="l" t="t" r="r" b="b"/>
              <a:pathLst>
                <a:path w="4536440" h="3456304">
                  <a:moveTo>
                    <a:pt x="4536008" y="3347974"/>
                  </a:moveTo>
                  <a:lnTo>
                    <a:pt x="4527485" y="3389907"/>
                  </a:lnTo>
                  <a:lnTo>
                    <a:pt x="4504282" y="3424248"/>
                  </a:lnTo>
                  <a:lnTo>
                    <a:pt x="4469941" y="3447452"/>
                  </a:lnTo>
                  <a:lnTo>
                    <a:pt x="4428007" y="3455974"/>
                  </a:lnTo>
                  <a:lnTo>
                    <a:pt x="108000" y="3455974"/>
                  </a:lnTo>
                  <a:lnTo>
                    <a:pt x="66067" y="3447452"/>
                  </a:lnTo>
                  <a:lnTo>
                    <a:pt x="31726" y="3424248"/>
                  </a:lnTo>
                  <a:lnTo>
                    <a:pt x="8522" y="3389907"/>
                  </a:lnTo>
                  <a:lnTo>
                    <a:pt x="0" y="3347974"/>
                  </a:lnTo>
                  <a:lnTo>
                    <a:pt x="0" y="108000"/>
                  </a:lnTo>
                  <a:lnTo>
                    <a:pt x="8522" y="66067"/>
                  </a:lnTo>
                  <a:lnTo>
                    <a:pt x="31726" y="31726"/>
                  </a:lnTo>
                  <a:lnTo>
                    <a:pt x="66067" y="8522"/>
                  </a:lnTo>
                  <a:lnTo>
                    <a:pt x="108000" y="0"/>
                  </a:lnTo>
                  <a:lnTo>
                    <a:pt x="4428007" y="0"/>
                  </a:lnTo>
                  <a:lnTo>
                    <a:pt x="4469941" y="8522"/>
                  </a:lnTo>
                  <a:lnTo>
                    <a:pt x="4504282" y="31726"/>
                  </a:lnTo>
                  <a:lnTo>
                    <a:pt x="4527485" y="66067"/>
                  </a:lnTo>
                  <a:lnTo>
                    <a:pt x="4536008" y="108000"/>
                  </a:lnTo>
                  <a:lnTo>
                    <a:pt x="4536008" y="3347974"/>
                  </a:lnTo>
                  <a:close/>
                </a:path>
              </a:pathLst>
            </a:custGeom>
            <a:ln w="38100">
              <a:solidFill>
                <a:srgbClr val="172A88"/>
              </a:solidFill>
              <a:prstDash val="dot"/>
            </a:ln>
          </p:spPr>
          <p:txBody>
            <a:bodyPr wrap="square" lIns="0" tIns="0" rIns="0" bIns="0" rtlCol="0"/>
            <a:lstStyle/>
            <a:p>
              <a:endParaRPr/>
            </a:p>
          </p:txBody>
        </p:sp>
        <p:sp>
          <p:nvSpPr>
            <p:cNvPr id="23" name="object 23"/>
            <p:cNvSpPr/>
            <p:nvPr/>
          </p:nvSpPr>
          <p:spPr>
            <a:xfrm>
              <a:off x="10489450" y="7105125"/>
              <a:ext cx="156845" cy="163195"/>
            </a:xfrm>
            <a:custGeom>
              <a:avLst/>
              <a:gdLst/>
              <a:ahLst/>
              <a:cxnLst/>
              <a:rect l="l" t="t" r="r" b="b"/>
              <a:pathLst>
                <a:path w="156845" h="163195">
                  <a:moveTo>
                    <a:pt x="116636" y="19913"/>
                  </a:moveTo>
                  <a:lnTo>
                    <a:pt x="118200" y="27668"/>
                  </a:lnTo>
                  <a:lnTo>
                    <a:pt x="122481" y="33993"/>
                  </a:lnTo>
                  <a:lnTo>
                    <a:pt x="128863" y="38253"/>
                  </a:lnTo>
                  <a:lnTo>
                    <a:pt x="136728" y="39814"/>
                  </a:lnTo>
                  <a:lnTo>
                    <a:pt x="144387" y="38253"/>
                  </a:lnTo>
                  <a:lnTo>
                    <a:pt x="150663" y="33993"/>
                  </a:lnTo>
                  <a:lnTo>
                    <a:pt x="154905" y="27668"/>
                  </a:lnTo>
                  <a:lnTo>
                    <a:pt x="156463" y="19913"/>
                  </a:lnTo>
                  <a:lnTo>
                    <a:pt x="154905" y="12151"/>
                  </a:lnTo>
                  <a:lnTo>
                    <a:pt x="150663" y="5822"/>
                  </a:lnTo>
                  <a:lnTo>
                    <a:pt x="144387" y="1561"/>
                  </a:lnTo>
                  <a:lnTo>
                    <a:pt x="136728" y="0"/>
                  </a:lnTo>
                  <a:lnTo>
                    <a:pt x="129013" y="1511"/>
                  </a:lnTo>
                  <a:lnTo>
                    <a:pt x="122615" y="5689"/>
                  </a:lnTo>
                  <a:lnTo>
                    <a:pt x="118250" y="12001"/>
                  </a:lnTo>
                  <a:lnTo>
                    <a:pt x="116636" y="19913"/>
                  </a:lnTo>
                  <a:close/>
                </a:path>
                <a:path w="156845" h="163195">
                  <a:moveTo>
                    <a:pt x="136728" y="33947"/>
                  </a:moveTo>
                  <a:lnTo>
                    <a:pt x="128904" y="33947"/>
                  </a:lnTo>
                  <a:lnTo>
                    <a:pt x="122504" y="27558"/>
                  </a:lnTo>
                  <a:lnTo>
                    <a:pt x="122504" y="19913"/>
                  </a:lnTo>
                  <a:lnTo>
                    <a:pt x="122504" y="12090"/>
                  </a:lnTo>
                  <a:lnTo>
                    <a:pt x="128904" y="5689"/>
                  </a:lnTo>
                  <a:lnTo>
                    <a:pt x="136728" y="5689"/>
                  </a:lnTo>
                  <a:lnTo>
                    <a:pt x="144373" y="5689"/>
                  </a:lnTo>
                  <a:lnTo>
                    <a:pt x="150596" y="12090"/>
                  </a:lnTo>
                  <a:lnTo>
                    <a:pt x="150596" y="19913"/>
                  </a:lnTo>
                  <a:lnTo>
                    <a:pt x="150596" y="27190"/>
                  </a:lnTo>
                  <a:lnTo>
                    <a:pt x="144729" y="33947"/>
                  </a:lnTo>
                  <a:lnTo>
                    <a:pt x="136728" y="33947"/>
                  </a:lnTo>
                  <a:close/>
                </a:path>
                <a:path w="156845" h="163195">
                  <a:moveTo>
                    <a:pt x="141884" y="60274"/>
                  </a:moveTo>
                  <a:lnTo>
                    <a:pt x="141884" y="48183"/>
                  </a:lnTo>
                  <a:lnTo>
                    <a:pt x="81787" y="48183"/>
                  </a:lnTo>
                  <a:lnTo>
                    <a:pt x="81787" y="14922"/>
                  </a:lnTo>
                  <a:lnTo>
                    <a:pt x="84454" y="14579"/>
                  </a:lnTo>
                  <a:lnTo>
                    <a:pt x="85699" y="13322"/>
                  </a:lnTo>
                  <a:lnTo>
                    <a:pt x="85877" y="11556"/>
                  </a:lnTo>
                  <a:lnTo>
                    <a:pt x="68986" y="10655"/>
                  </a:lnTo>
                  <a:lnTo>
                    <a:pt x="68986" y="48183"/>
                  </a:lnTo>
                  <a:lnTo>
                    <a:pt x="8534" y="48183"/>
                  </a:lnTo>
                  <a:lnTo>
                    <a:pt x="8534" y="60274"/>
                  </a:lnTo>
                  <a:lnTo>
                    <a:pt x="68986" y="60274"/>
                  </a:lnTo>
                  <a:lnTo>
                    <a:pt x="68986" y="143840"/>
                  </a:lnTo>
                  <a:lnTo>
                    <a:pt x="68986" y="148107"/>
                  </a:lnTo>
                  <a:lnTo>
                    <a:pt x="66674" y="151307"/>
                  </a:lnTo>
                  <a:lnTo>
                    <a:pt x="61696" y="151307"/>
                  </a:lnTo>
                  <a:lnTo>
                    <a:pt x="51384" y="151307"/>
                  </a:lnTo>
                  <a:lnTo>
                    <a:pt x="46583" y="151307"/>
                  </a:lnTo>
                  <a:lnTo>
                    <a:pt x="40893" y="151307"/>
                  </a:lnTo>
                  <a:lnTo>
                    <a:pt x="35737" y="151129"/>
                  </a:lnTo>
                  <a:lnTo>
                    <a:pt x="37337" y="154863"/>
                  </a:lnTo>
                  <a:lnTo>
                    <a:pt x="38760" y="159842"/>
                  </a:lnTo>
                  <a:lnTo>
                    <a:pt x="39471" y="163042"/>
                  </a:lnTo>
                  <a:lnTo>
                    <a:pt x="58085" y="162739"/>
                  </a:lnTo>
                  <a:lnTo>
                    <a:pt x="71297" y="160620"/>
                  </a:lnTo>
                  <a:lnTo>
                    <a:pt x="79176" y="154866"/>
                  </a:lnTo>
                  <a:lnTo>
                    <a:pt x="81787" y="143662"/>
                  </a:lnTo>
                  <a:lnTo>
                    <a:pt x="81787" y="60274"/>
                  </a:lnTo>
                  <a:lnTo>
                    <a:pt x="141884" y="60274"/>
                  </a:lnTo>
                  <a:close/>
                </a:path>
                <a:path w="156845" h="163195">
                  <a:moveTo>
                    <a:pt x="103479" y="87655"/>
                  </a:moveTo>
                  <a:lnTo>
                    <a:pt x="112947" y="99298"/>
                  </a:lnTo>
                  <a:lnTo>
                    <a:pt x="122815" y="112964"/>
                  </a:lnTo>
                  <a:lnTo>
                    <a:pt x="132083" y="127133"/>
                  </a:lnTo>
                  <a:lnTo>
                    <a:pt x="139750" y="140284"/>
                  </a:lnTo>
                  <a:lnTo>
                    <a:pt x="151129" y="133705"/>
                  </a:lnTo>
                  <a:lnTo>
                    <a:pt x="143042" y="120745"/>
                  </a:lnTo>
                  <a:lnTo>
                    <a:pt x="133638" y="107102"/>
                  </a:lnTo>
                  <a:lnTo>
                    <a:pt x="123601" y="93825"/>
                  </a:lnTo>
                  <a:lnTo>
                    <a:pt x="113614" y="81965"/>
                  </a:lnTo>
                  <a:lnTo>
                    <a:pt x="103479" y="87655"/>
                  </a:lnTo>
                  <a:close/>
                </a:path>
                <a:path w="156845" h="163195">
                  <a:moveTo>
                    <a:pt x="32181" y="83197"/>
                  </a:moveTo>
                  <a:lnTo>
                    <a:pt x="25953" y="98065"/>
                  </a:lnTo>
                  <a:lnTo>
                    <a:pt x="18357" y="111412"/>
                  </a:lnTo>
                  <a:lnTo>
                    <a:pt x="9628" y="123190"/>
                  </a:lnTo>
                  <a:lnTo>
                    <a:pt x="0" y="133349"/>
                  </a:lnTo>
                  <a:lnTo>
                    <a:pt x="10312" y="140106"/>
                  </a:lnTo>
                  <a:lnTo>
                    <a:pt x="20185" y="129210"/>
                  </a:lnTo>
                  <a:lnTo>
                    <a:pt x="29159" y="116681"/>
                  </a:lnTo>
                  <a:lnTo>
                    <a:pt x="37065" y="102751"/>
                  </a:lnTo>
                  <a:lnTo>
                    <a:pt x="43738" y="87655"/>
                  </a:lnTo>
                  <a:lnTo>
                    <a:pt x="32181" y="83197"/>
                  </a:lnTo>
                  <a:close/>
                </a:path>
              </a:pathLst>
            </a:custGeom>
            <a:ln w="38100">
              <a:solidFill>
                <a:srgbClr val="171C61"/>
              </a:solidFill>
            </a:ln>
          </p:spPr>
          <p:txBody>
            <a:bodyPr wrap="square" lIns="0" tIns="0" rIns="0" bIns="0" rtlCol="0"/>
            <a:lstStyle/>
            <a:p>
              <a:endParaRPr/>
            </a:p>
          </p:txBody>
        </p:sp>
        <p:sp>
          <p:nvSpPr>
            <p:cNvPr id="24" name="object 24"/>
            <p:cNvSpPr/>
            <p:nvPr/>
          </p:nvSpPr>
          <p:spPr>
            <a:xfrm>
              <a:off x="10667425" y="7115440"/>
              <a:ext cx="144145" cy="153670"/>
            </a:xfrm>
            <a:custGeom>
              <a:avLst/>
              <a:gdLst/>
              <a:ahLst/>
              <a:cxnLst/>
              <a:rect l="l" t="t" r="r" b="b"/>
              <a:pathLst>
                <a:path w="144145" h="153670">
                  <a:moveTo>
                    <a:pt x="130327" y="0"/>
                  </a:moveTo>
                  <a:lnTo>
                    <a:pt x="104713" y="24488"/>
                  </a:lnTo>
                  <a:lnTo>
                    <a:pt x="72631" y="49360"/>
                  </a:lnTo>
                  <a:lnTo>
                    <a:pt x="36815" y="72528"/>
                  </a:lnTo>
                  <a:lnTo>
                    <a:pt x="0" y="91909"/>
                  </a:lnTo>
                  <a:lnTo>
                    <a:pt x="2489" y="94411"/>
                  </a:lnTo>
                  <a:lnTo>
                    <a:pt x="5689" y="98844"/>
                  </a:lnTo>
                  <a:lnTo>
                    <a:pt x="7467" y="101701"/>
                  </a:lnTo>
                  <a:lnTo>
                    <a:pt x="25678" y="92350"/>
                  </a:lnTo>
                  <a:lnTo>
                    <a:pt x="43405" y="82405"/>
                  </a:lnTo>
                  <a:lnTo>
                    <a:pt x="60099" y="72196"/>
                  </a:lnTo>
                  <a:lnTo>
                    <a:pt x="75209" y="62052"/>
                  </a:lnTo>
                  <a:lnTo>
                    <a:pt x="75209" y="153428"/>
                  </a:lnTo>
                  <a:lnTo>
                    <a:pt x="88188" y="153428"/>
                  </a:lnTo>
                  <a:lnTo>
                    <a:pt x="88188" y="57950"/>
                  </a:lnTo>
                  <a:lnTo>
                    <a:pt x="90144" y="57785"/>
                  </a:lnTo>
                  <a:lnTo>
                    <a:pt x="91744" y="56718"/>
                  </a:lnTo>
                  <a:lnTo>
                    <a:pt x="92100" y="55651"/>
                  </a:lnTo>
                  <a:lnTo>
                    <a:pt x="91389" y="55295"/>
                  </a:lnTo>
                  <a:lnTo>
                    <a:pt x="89255" y="54228"/>
                  </a:lnTo>
                  <a:lnTo>
                    <a:pt x="87833" y="53695"/>
                  </a:lnTo>
                  <a:lnTo>
                    <a:pt x="101101" y="43750"/>
                  </a:lnTo>
                  <a:lnTo>
                    <a:pt x="114503" y="32977"/>
                  </a:lnTo>
                  <a:lnTo>
                    <a:pt x="127238" y="21939"/>
                  </a:lnTo>
                  <a:lnTo>
                    <a:pt x="138506" y="11201"/>
                  </a:lnTo>
                  <a:lnTo>
                    <a:pt x="139217" y="11379"/>
                  </a:lnTo>
                  <a:lnTo>
                    <a:pt x="139750" y="11379"/>
                  </a:lnTo>
                  <a:lnTo>
                    <a:pt x="140284" y="11379"/>
                  </a:lnTo>
                  <a:lnTo>
                    <a:pt x="141884" y="11379"/>
                  </a:lnTo>
                  <a:lnTo>
                    <a:pt x="142951" y="10845"/>
                  </a:lnTo>
                  <a:lnTo>
                    <a:pt x="143662" y="9944"/>
                  </a:lnTo>
                  <a:lnTo>
                    <a:pt x="130327" y="0"/>
                  </a:lnTo>
                  <a:close/>
                </a:path>
              </a:pathLst>
            </a:custGeom>
            <a:ln w="38099">
              <a:solidFill>
                <a:srgbClr val="171C61"/>
              </a:solidFill>
            </a:ln>
          </p:spPr>
          <p:txBody>
            <a:bodyPr wrap="square" lIns="0" tIns="0" rIns="0" bIns="0" rtlCol="0"/>
            <a:lstStyle/>
            <a:p>
              <a:endParaRPr/>
            </a:p>
          </p:txBody>
        </p:sp>
        <p:sp>
          <p:nvSpPr>
            <p:cNvPr id="25" name="object 25"/>
            <p:cNvSpPr/>
            <p:nvPr/>
          </p:nvSpPr>
          <p:spPr>
            <a:xfrm>
              <a:off x="10853408" y="7128411"/>
              <a:ext cx="143510" cy="137160"/>
            </a:xfrm>
            <a:custGeom>
              <a:avLst/>
              <a:gdLst/>
              <a:ahLst/>
              <a:cxnLst/>
              <a:rect l="l" t="t" r="r" b="b"/>
              <a:pathLst>
                <a:path w="143509" h="137159">
                  <a:moveTo>
                    <a:pt x="0" y="10668"/>
                  </a:moveTo>
                  <a:lnTo>
                    <a:pt x="13962" y="15879"/>
                  </a:lnTo>
                  <a:lnTo>
                    <a:pt x="27959" y="21958"/>
                  </a:lnTo>
                  <a:lnTo>
                    <a:pt x="40955" y="28570"/>
                  </a:lnTo>
                  <a:lnTo>
                    <a:pt x="51917" y="35382"/>
                  </a:lnTo>
                  <a:lnTo>
                    <a:pt x="58674" y="24180"/>
                  </a:lnTo>
                  <a:lnTo>
                    <a:pt x="47444" y="17407"/>
                  </a:lnTo>
                  <a:lnTo>
                    <a:pt x="34182" y="10895"/>
                  </a:lnTo>
                  <a:lnTo>
                    <a:pt x="19919" y="4980"/>
                  </a:lnTo>
                  <a:lnTo>
                    <a:pt x="5689" y="0"/>
                  </a:lnTo>
                  <a:lnTo>
                    <a:pt x="0" y="10668"/>
                  </a:lnTo>
                  <a:close/>
                </a:path>
                <a:path w="143509" h="137159">
                  <a:moveTo>
                    <a:pt x="14579" y="137083"/>
                  </a:moveTo>
                  <a:lnTo>
                    <a:pt x="15824" y="136372"/>
                  </a:lnTo>
                  <a:lnTo>
                    <a:pt x="16891" y="134594"/>
                  </a:lnTo>
                  <a:lnTo>
                    <a:pt x="17068" y="132994"/>
                  </a:lnTo>
                  <a:lnTo>
                    <a:pt x="59040" y="114700"/>
                  </a:lnTo>
                  <a:lnTo>
                    <a:pt x="94278" y="90389"/>
                  </a:lnTo>
                  <a:lnTo>
                    <a:pt x="122381" y="60710"/>
                  </a:lnTo>
                  <a:lnTo>
                    <a:pt x="142951" y="26314"/>
                  </a:lnTo>
                  <a:lnTo>
                    <a:pt x="139217" y="24358"/>
                  </a:lnTo>
                  <a:lnTo>
                    <a:pt x="135128" y="22047"/>
                  </a:lnTo>
                  <a:lnTo>
                    <a:pt x="131394" y="19024"/>
                  </a:lnTo>
                  <a:lnTo>
                    <a:pt x="111516" y="53331"/>
                  </a:lnTo>
                  <a:lnTo>
                    <a:pt x="83854" y="82254"/>
                  </a:lnTo>
                  <a:lnTo>
                    <a:pt x="48358" y="105610"/>
                  </a:lnTo>
                  <a:lnTo>
                    <a:pt x="4978" y="123215"/>
                  </a:lnTo>
                  <a:lnTo>
                    <a:pt x="14579" y="137083"/>
                  </a:lnTo>
                  <a:close/>
                </a:path>
              </a:pathLst>
            </a:custGeom>
            <a:ln w="38100">
              <a:solidFill>
                <a:srgbClr val="171C61"/>
              </a:solidFill>
            </a:ln>
          </p:spPr>
          <p:txBody>
            <a:bodyPr wrap="square" lIns="0" tIns="0" rIns="0" bIns="0" rtlCol="0"/>
            <a:lstStyle/>
            <a:p>
              <a:endParaRPr/>
            </a:p>
          </p:txBody>
        </p:sp>
        <p:sp>
          <p:nvSpPr>
            <p:cNvPr id="26" name="object 26"/>
            <p:cNvSpPr/>
            <p:nvPr/>
          </p:nvSpPr>
          <p:spPr>
            <a:xfrm>
              <a:off x="11072631" y="7114010"/>
              <a:ext cx="83185" cy="154940"/>
            </a:xfrm>
            <a:custGeom>
              <a:avLst/>
              <a:gdLst/>
              <a:ahLst/>
              <a:cxnLst/>
              <a:rect l="l" t="t" r="r" b="b"/>
              <a:pathLst>
                <a:path w="83184" h="154940">
                  <a:moveTo>
                    <a:pt x="82854" y="82677"/>
                  </a:moveTo>
                  <a:lnTo>
                    <a:pt x="67533" y="74987"/>
                  </a:lnTo>
                  <a:lnTo>
                    <a:pt x="50295" y="67030"/>
                  </a:lnTo>
                  <a:lnTo>
                    <a:pt x="32623" y="59474"/>
                  </a:lnTo>
                  <a:lnTo>
                    <a:pt x="16002" y="52984"/>
                  </a:lnTo>
                  <a:lnTo>
                    <a:pt x="13335" y="56718"/>
                  </a:lnTo>
                  <a:lnTo>
                    <a:pt x="13335" y="4800"/>
                  </a:lnTo>
                  <a:lnTo>
                    <a:pt x="16357" y="4267"/>
                  </a:lnTo>
                  <a:lnTo>
                    <a:pt x="17780" y="3035"/>
                  </a:lnTo>
                  <a:lnTo>
                    <a:pt x="17957" y="1066"/>
                  </a:lnTo>
                  <a:lnTo>
                    <a:pt x="0" y="0"/>
                  </a:lnTo>
                  <a:lnTo>
                    <a:pt x="0" y="154508"/>
                  </a:lnTo>
                  <a:lnTo>
                    <a:pt x="13335" y="154508"/>
                  </a:lnTo>
                  <a:lnTo>
                    <a:pt x="13335" y="65608"/>
                  </a:lnTo>
                  <a:lnTo>
                    <a:pt x="28711" y="71986"/>
                  </a:lnTo>
                  <a:lnTo>
                    <a:pt x="45005" y="79298"/>
                  </a:lnTo>
                  <a:lnTo>
                    <a:pt x="61065" y="87010"/>
                  </a:lnTo>
                  <a:lnTo>
                    <a:pt x="75742" y="94589"/>
                  </a:lnTo>
                  <a:lnTo>
                    <a:pt x="82854" y="82677"/>
                  </a:lnTo>
                  <a:close/>
                </a:path>
              </a:pathLst>
            </a:custGeom>
            <a:ln w="38099">
              <a:solidFill>
                <a:srgbClr val="171C61"/>
              </a:solidFill>
            </a:ln>
          </p:spPr>
          <p:txBody>
            <a:bodyPr wrap="square" lIns="0" tIns="0" rIns="0" bIns="0" rtlCol="0"/>
            <a:lstStyle/>
            <a:p>
              <a:endParaRPr/>
            </a:p>
          </p:txBody>
        </p:sp>
        <p:sp>
          <p:nvSpPr>
            <p:cNvPr id="27" name="object 27"/>
            <p:cNvSpPr/>
            <p:nvPr/>
          </p:nvSpPr>
          <p:spPr>
            <a:xfrm>
              <a:off x="11193184" y="7117920"/>
              <a:ext cx="167005" cy="156845"/>
            </a:xfrm>
            <a:custGeom>
              <a:avLst/>
              <a:gdLst/>
              <a:ahLst/>
              <a:cxnLst/>
              <a:rect l="l" t="t" r="r" b="b"/>
              <a:pathLst>
                <a:path w="167004" h="156845">
                  <a:moveTo>
                    <a:pt x="91744" y="0"/>
                  </a:moveTo>
                  <a:lnTo>
                    <a:pt x="355" y="0"/>
                  </a:lnTo>
                  <a:lnTo>
                    <a:pt x="355" y="11201"/>
                  </a:lnTo>
                  <a:lnTo>
                    <a:pt x="15824" y="11201"/>
                  </a:lnTo>
                  <a:lnTo>
                    <a:pt x="15824" y="115925"/>
                  </a:lnTo>
                  <a:lnTo>
                    <a:pt x="9956" y="116814"/>
                  </a:lnTo>
                  <a:lnTo>
                    <a:pt x="4622" y="117525"/>
                  </a:lnTo>
                  <a:lnTo>
                    <a:pt x="0" y="118059"/>
                  </a:lnTo>
                  <a:lnTo>
                    <a:pt x="4622" y="131749"/>
                  </a:lnTo>
                  <a:lnTo>
                    <a:pt x="5867" y="131572"/>
                  </a:lnTo>
                  <a:lnTo>
                    <a:pt x="6934" y="130682"/>
                  </a:lnTo>
                  <a:lnTo>
                    <a:pt x="7289" y="129260"/>
                  </a:lnTo>
                  <a:lnTo>
                    <a:pt x="18946" y="127385"/>
                  </a:lnTo>
                  <a:lnTo>
                    <a:pt x="32670" y="125060"/>
                  </a:lnTo>
                  <a:lnTo>
                    <a:pt x="47794" y="122434"/>
                  </a:lnTo>
                  <a:lnTo>
                    <a:pt x="63652" y="119659"/>
                  </a:lnTo>
                  <a:lnTo>
                    <a:pt x="63652" y="156298"/>
                  </a:lnTo>
                  <a:lnTo>
                    <a:pt x="75209" y="156298"/>
                  </a:lnTo>
                  <a:lnTo>
                    <a:pt x="75209" y="11201"/>
                  </a:lnTo>
                  <a:lnTo>
                    <a:pt x="91744" y="11201"/>
                  </a:lnTo>
                  <a:lnTo>
                    <a:pt x="91744" y="0"/>
                  </a:lnTo>
                  <a:close/>
                </a:path>
                <a:path w="167004" h="156845">
                  <a:moveTo>
                    <a:pt x="27203" y="74142"/>
                  </a:moveTo>
                  <a:lnTo>
                    <a:pt x="27203" y="48006"/>
                  </a:lnTo>
                  <a:lnTo>
                    <a:pt x="63652" y="48006"/>
                  </a:lnTo>
                  <a:lnTo>
                    <a:pt x="63652" y="74142"/>
                  </a:lnTo>
                  <a:lnTo>
                    <a:pt x="27203" y="74142"/>
                  </a:lnTo>
                  <a:close/>
                </a:path>
                <a:path w="167004" h="156845">
                  <a:moveTo>
                    <a:pt x="27203" y="36982"/>
                  </a:moveTo>
                  <a:lnTo>
                    <a:pt x="27203" y="11201"/>
                  </a:lnTo>
                  <a:lnTo>
                    <a:pt x="63652" y="11201"/>
                  </a:lnTo>
                  <a:lnTo>
                    <a:pt x="63652" y="36982"/>
                  </a:lnTo>
                  <a:lnTo>
                    <a:pt x="27203" y="36982"/>
                  </a:lnTo>
                  <a:close/>
                </a:path>
                <a:path w="167004" h="156845">
                  <a:moveTo>
                    <a:pt x="63652" y="85166"/>
                  </a:moveTo>
                  <a:lnTo>
                    <a:pt x="63652" y="109181"/>
                  </a:lnTo>
                  <a:lnTo>
                    <a:pt x="54306" y="110535"/>
                  </a:lnTo>
                  <a:lnTo>
                    <a:pt x="45027" y="111910"/>
                  </a:lnTo>
                  <a:lnTo>
                    <a:pt x="35948" y="113255"/>
                  </a:lnTo>
                  <a:lnTo>
                    <a:pt x="27203" y="114515"/>
                  </a:lnTo>
                  <a:lnTo>
                    <a:pt x="27203" y="85166"/>
                  </a:lnTo>
                  <a:lnTo>
                    <a:pt x="63652" y="85166"/>
                  </a:lnTo>
                  <a:close/>
                </a:path>
                <a:path w="167004" h="156845">
                  <a:moveTo>
                    <a:pt x="150063" y="17246"/>
                  </a:moveTo>
                  <a:lnTo>
                    <a:pt x="85699" y="17246"/>
                  </a:lnTo>
                  <a:lnTo>
                    <a:pt x="85699" y="28981"/>
                  </a:lnTo>
                  <a:lnTo>
                    <a:pt x="145262" y="28981"/>
                  </a:lnTo>
                  <a:lnTo>
                    <a:pt x="141312" y="48203"/>
                  </a:lnTo>
                  <a:lnTo>
                    <a:pt x="136194" y="66074"/>
                  </a:lnTo>
                  <a:lnTo>
                    <a:pt x="130010" y="82513"/>
                  </a:lnTo>
                  <a:lnTo>
                    <a:pt x="122859" y="97434"/>
                  </a:lnTo>
                  <a:lnTo>
                    <a:pt x="116211" y="82390"/>
                  </a:lnTo>
                  <a:lnTo>
                    <a:pt x="110613" y="66163"/>
                  </a:lnTo>
                  <a:lnTo>
                    <a:pt x="105982" y="48903"/>
                  </a:lnTo>
                  <a:lnTo>
                    <a:pt x="102235" y="30759"/>
                  </a:lnTo>
                  <a:lnTo>
                    <a:pt x="91211" y="32893"/>
                  </a:lnTo>
                  <a:lnTo>
                    <a:pt x="95692" y="54141"/>
                  </a:lnTo>
                  <a:lnTo>
                    <a:pt x="101190" y="74058"/>
                  </a:lnTo>
                  <a:lnTo>
                    <a:pt x="107788" y="92505"/>
                  </a:lnTo>
                  <a:lnTo>
                    <a:pt x="115570" y="109347"/>
                  </a:lnTo>
                  <a:lnTo>
                    <a:pt x="107049" y="121006"/>
                  </a:lnTo>
                  <a:lnTo>
                    <a:pt x="97812" y="131149"/>
                  </a:lnTo>
                  <a:lnTo>
                    <a:pt x="87941" y="139725"/>
                  </a:lnTo>
                  <a:lnTo>
                    <a:pt x="77520" y="146685"/>
                  </a:lnTo>
                  <a:lnTo>
                    <a:pt x="80187" y="148996"/>
                  </a:lnTo>
                  <a:lnTo>
                    <a:pt x="83743" y="153441"/>
                  </a:lnTo>
                  <a:lnTo>
                    <a:pt x="85521" y="156298"/>
                  </a:lnTo>
                  <a:lnTo>
                    <a:pt x="95650" y="149188"/>
                  </a:lnTo>
                  <a:lnTo>
                    <a:pt x="105213" y="140931"/>
                  </a:lnTo>
                  <a:lnTo>
                    <a:pt x="114175" y="131513"/>
                  </a:lnTo>
                  <a:lnTo>
                    <a:pt x="122504" y="120916"/>
                  </a:lnTo>
                  <a:lnTo>
                    <a:pt x="130113" y="131541"/>
                  </a:lnTo>
                  <a:lnTo>
                    <a:pt x="138572" y="141019"/>
                  </a:lnTo>
                  <a:lnTo>
                    <a:pt x="147932" y="149332"/>
                  </a:lnTo>
                  <a:lnTo>
                    <a:pt x="158242" y="156464"/>
                  </a:lnTo>
                  <a:lnTo>
                    <a:pt x="160020" y="153441"/>
                  </a:lnTo>
                  <a:lnTo>
                    <a:pt x="163931" y="148818"/>
                  </a:lnTo>
                  <a:lnTo>
                    <a:pt x="166776" y="146685"/>
                  </a:lnTo>
                  <a:lnTo>
                    <a:pt x="155969" y="139639"/>
                  </a:lnTo>
                  <a:lnTo>
                    <a:pt x="146196" y="131087"/>
                  </a:lnTo>
                  <a:lnTo>
                    <a:pt x="137422" y="121133"/>
                  </a:lnTo>
                  <a:lnTo>
                    <a:pt x="129616" y="109880"/>
                  </a:lnTo>
                  <a:lnTo>
                    <a:pt x="139264" y="91480"/>
                  </a:lnTo>
                  <a:lnTo>
                    <a:pt x="147329" y="70658"/>
                  </a:lnTo>
                  <a:lnTo>
                    <a:pt x="153694" y="47399"/>
                  </a:lnTo>
                  <a:lnTo>
                    <a:pt x="158242" y="21691"/>
                  </a:lnTo>
                  <a:lnTo>
                    <a:pt x="158775" y="21158"/>
                  </a:lnTo>
                  <a:lnTo>
                    <a:pt x="159486" y="20281"/>
                  </a:lnTo>
                  <a:lnTo>
                    <a:pt x="159664" y="19380"/>
                  </a:lnTo>
                  <a:lnTo>
                    <a:pt x="152196" y="16891"/>
                  </a:lnTo>
                  <a:lnTo>
                    <a:pt x="150063" y="17246"/>
                  </a:lnTo>
                  <a:close/>
                </a:path>
              </a:pathLst>
            </a:custGeom>
            <a:ln w="38100">
              <a:solidFill>
                <a:srgbClr val="171C61"/>
              </a:solidFill>
            </a:ln>
          </p:spPr>
          <p:txBody>
            <a:bodyPr wrap="square" lIns="0" tIns="0" rIns="0" bIns="0" rtlCol="0"/>
            <a:lstStyle/>
            <a:p>
              <a:endParaRPr/>
            </a:p>
          </p:txBody>
        </p:sp>
        <p:sp>
          <p:nvSpPr>
            <p:cNvPr id="28" name="object 28"/>
            <p:cNvSpPr/>
            <p:nvPr/>
          </p:nvSpPr>
          <p:spPr>
            <a:xfrm>
              <a:off x="11369912" y="7109027"/>
              <a:ext cx="165735" cy="165735"/>
            </a:xfrm>
            <a:custGeom>
              <a:avLst/>
              <a:gdLst/>
              <a:ahLst/>
              <a:cxnLst/>
              <a:rect l="l" t="t" r="r" b="b"/>
              <a:pathLst>
                <a:path w="165734" h="165734">
                  <a:moveTo>
                    <a:pt x="66852" y="5334"/>
                  </a:moveTo>
                  <a:lnTo>
                    <a:pt x="66852" y="64008"/>
                  </a:lnTo>
                  <a:lnTo>
                    <a:pt x="150596" y="64008"/>
                  </a:lnTo>
                  <a:lnTo>
                    <a:pt x="150596" y="5334"/>
                  </a:lnTo>
                  <a:lnTo>
                    <a:pt x="66852" y="5334"/>
                  </a:lnTo>
                  <a:close/>
                </a:path>
                <a:path w="165734" h="165734">
                  <a:moveTo>
                    <a:pt x="78409" y="30048"/>
                  </a:moveTo>
                  <a:lnTo>
                    <a:pt x="78409" y="14592"/>
                  </a:lnTo>
                  <a:lnTo>
                    <a:pt x="138684" y="14592"/>
                  </a:lnTo>
                  <a:lnTo>
                    <a:pt x="138684" y="30048"/>
                  </a:lnTo>
                  <a:lnTo>
                    <a:pt x="78409" y="30048"/>
                  </a:lnTo>
                  <a:close/>
                </a:path>
                <a:path w="165734" h="165734">
                  <a:moveTo>
                    <a:pt x="78409" y="54775"/>
                  </a:moveTo>
                  <a:lnTo>
                    <a:pt x="78409" y="38938"/>
                  </a:lnTo>
                  <a:lnTo>
                    <a:pt x="138684" y="38938"/>
                  </a:lnTo>
                  <a:lnTo>
                    <a:pt x="138684" y="54775"/>
                  </a:lnTo>
                  <a:lnTo>
                    <a:pt x="78409" y="54775"/>
                  </a:lnTo>
                  <a:close/>
                </a:path>
                <a:path w="165734" h="165734">
                  <a:moveTo>
                    <a:pt x="38404" y="0"/>
                  </a:moveTo>
                  <a:lnTo>
                    <a:pt x="30737" y="9802"/>
                  </a:lnTo>
                  <a:lnTo>
                    <a:pt x="21202" y="19967"/>
                  </a:lnTo>
                  <a:lnTo>
                    <a:pt x="10801" y="29660"/>
                  </a:lnTo>
                  <a:lnTo>
                    <a:pt x="533" y="38049"/>
                  </a:lnTo>
                  <a:lnTo>
                    <a:pt x="2667" y="40182"/>
                  </a:lnTo>
                  <a:lnTo>
                    <a:pt x="5867" y="44450"/>
                  </a:lnTo>
                  <a:lnTo>
                    <a:pt x="7289" y="46774"/>
                  </a:lnTo>
                  <a:lnTo>
                    <a:pt x="18096" y="37520"/>
                  </a:lnTo>
                  <a:lnTo>
                    <a:pt x="29070" y="27165"/>
                  </a:lnTo>
                  <a:lnTo>
                    <a:pt x="39243" y="16609"/>
                  </a:lnTo>
                  <a:lnTo>
                    <a:pt x="47650" y="6756"/>
                  </a:lnTo>
                  <a:lnTo>
                    <a:pt x="49072" y="6946"/>
                  </a:lnTo>
                  <a:lnTo>
                    <a:pt x="50850" y="6946"/>
                  </a:lnTo>
                  <a:lnTo>
                    <a:pt x="51562" y="5334"/>
                  </a:lnTo>
                  <a:lnTo>
                    <a:pt x="38404" y="0"/>
                  </a:lnTo>
                  <a:close/>
                </a:path>
                <a:path w="165734" h="165734">
                  <a:moveTo>
                    <a:pt x="26136" y="165188"/>
                  </a:moveTo>
                  <a:lnTo>
                    <a:pt x="37338" y="165188"/>
                  </a:lnTo>
                  <a:lnTo>
                    <a:pt x="37338" y="71132"/>
                  </a:lnTo>
                  <a:lnTo>
                    <a:pt x="39471" y="70942"/>
                  </a:lnTo>
                  <a:lnTo>
                    <a:pt x="40538" y="70065"/>
                  </a:lnTo>
                  <a:lnTo>
                    <a:pt x="40894" y="68999"/>
                  </a:lnTo>
                  <a:lnTo>
                    <a:pt x="37515" y="67932"/>
                  </a:lnTo>
                  <a:lnTo>
                    <a:pt x="41177" y="62431"/>
                  </a:lnTo>
                  <a:lnTo>
                    <a:pt x="44672" y="56902"/>
                  </a:lnTo>
                  <a:lnTo>
                    <a:pt x="47967" y="51373"/>
                  </a:lnTo>
                  <a:lnTo>
                    <a:pt x="51028" y="45872"/>
                  </a:lnTo>
                  <a:lnTo>
                    <a:pt x="52628" y="46050"/>
                  </a:lnTo>
                  <a:lnTo>
                    <a:pt x="54406" y="45707"/>
                  </a:lnTo>
                  <a:lnTo>
                    <a:pt x="55118" y="44272"/>
                  </a:lnTo>
                  <a:lnTo>
                    <a:pt x="41783" y="39116"/>
                  </a:lnTo>
                  <a:lnTo>
                    <a:pt x="32754" y="55032"/>
                  </a:lnTo>
                  <a:lnTo>
                    <a:pt x="22225" y="70432"/>
                  </a:lnTo>
                  <a:lnTo>
                    <a:pt x="11029" y="84402"/>
                  </a:lnTo>
                  <a:lnTo>
                    <a:pt x="0" y="96024"/>
                  </a:lnTo>
                  <a:lnTo>
                    <a:pt x="1955" y="98513"/>
                  </a:lnTo>
                  <a:lnTo>
                    <a:pt x="5334" y="103657"/>
                  </a:lnTo>
                  <a:lnTo>
                    <a:pt x="6578" y="106146"/>
                  </a:lnTo>
                  <a:lnTo>
                    <a:pt x="11434" y="101126"/>
                  </a:lnTo>
                  <a:lnTo>
                    <a:pt x="16357" y="95684"/>
                  </a:lnTo>
                  <a:lnTo>
                    <a:pt x="21280" y="89876"/>
                  </a:lnTo>
                  <a:lnTo>
                    <a:pt x="26136" y="83756"/>
                  </a:lnTo>
                  <a:lnTo>
                    <a:pt x="26136" y="165188"/>
                  </a:lnTo>
                  <a:close/>
                </a:path>
                <a:path w="165734" h="165734">
                  <a:moveTo>
                    <a:pt x="138150" y="104546"/>
                  </a:moveTo>
                  <a:lnTo>
                    <a:pt x="138150" y="89966"/>
                  </a:lnTo>
                  <a:lnTo>
                    <a:pt x="140106" y="89623"/>
                  </a:lnTo>
                  <a:lnTo>
                    <a:pt x="140995" y="89090"/>
                  </a:lnTo>
                  <a:lnTo>
                    <a:pt x="141351" y="88188"/>
                  </a:lnTo>
                  <a:lnTo>
                    <a:pt x="162153" y="88188"/>
                  </a:lnTo>
                  <a:lnTo>
                    <a:pt x="162153" y="77889"/>
                  </a:lnTo>
                  <a:lnTo>
                    <a:pt x="56184" y="77889"/>
                  </a:lnTo>
                  <a:lnTo>
                    <a:pt x="56184" y="88188"/>
                  </a:lnTo>
                  <a:lnTo>
                    <a:pt x="126060" y="88188"/>
                  </a:lnTo>
                  <a:lnTo>
                    <a:pt x="126060" y="104546"/>
                  </a:lnTo>
                  <a:lnTo>
                    <a:pt x="52095" y="104546"/>
                  </a:lnTo>
                  <a:lnTo>
                    <a:pt x="52095" y="115214"/>
                  </a:lnTo>
                  <a:lnTo>
                    <a:pt x="126060" y="115214"/>
                  </a:lnTo>
                  <a:lnTo>
                    <a:pt x="126060" y="151307"/>
                  </a:lnTo>
                  <a:lnTo>
                    <a:pt x="126060" y="154698"/>
                  </a:lnTo>
                  <a:lnTo>
                    <a:pt x="124815" y="154698"/>
                  </a:lnTo>
                  <a:lnTo>
                    <a:pt x="116103" y="154698"/>
                  </a:lnTo>
                  <a:lnTo>
                    <a:pt x="112014" y="154698"/>
                  </a:lnTo>
                  <a:lnTo>
                    <a:pt x="106146" y="154508"/>
                  </a:lnTo>
                  <a:lnTo>
                    <a:pt x="99923" y="154330"/>
                  </a:lnTo>
                  <a:lnTo>
                    <a:pt x="101523" y="157530"/>
                  </a:lnTo>
                  <a:lnTo>
                    <a:pt x="103479" y="161988"/>
                  </a:lnTo>
                  <a:lnTo>
                    <a:pt x="104013" y="165366"/>
                  </a:lnTo>
                  <a:lnTo>
                    <a:pt x="120823" y="165098"/>
                  </a:lnTo>
                  <a:lnTo>
                    <a:pt x="131283" y="163495"/>
                  </a:lnTo>
                  <a:lnTo>
                    <a:pt x="136642" y="159360"/>
                  </a:lnTo>
                  <a:lnTo>
                    <a:pt x="138150" y="151498"/>
                  </a:lnTo>
                  <a:lnTo>
                    <a:pt x="138150" y="115214"/>
                  </a:lnTo>
                  <a:lnTo>
                    <a:pt x="165531" y="115214"/>
                  </a:lnTo>
                  <a:lnTo>
                    <a:pt x="165531" y="104546"/>
                  </a:lnTo>
                  <a:lnTo>
                    <a:pt x="138150" y="104546"/>
                  </a:lnTo>
                  <a:close/>
                </a:path>
                <a:path w="165734" h="165734">
                  <a:moveTo>
                    <a:pt x="99923" y="144564"/>
                  </a:moveTo>
                  <a:lnTo>
                    <a:pt x="95589" y="138663"/>
                  </a:lnTo>
                  <a:lnTo>
                    <a:pt x="89922" y="132068"/>
                  </a:lnTo>
                  <a:lnTo>
                    <a:pt x="83521" y="125409"/>
                  </a:lnTo>
                  <a:lnTo>
                    <a:pt x="76987" y="119316"/>
                  </a:lnTo>
                  <a:lnTo>
                    <a:pt x="68808" y="124815"/>
                  </a:lnTo>
                  <a:lnTo>
                    <a:pt x="75206" y="131176"/>
                  </a:lnTo>
                  <a:lnTo>
                    <a:pt x="81454" y="138090"/>
                  </a:lnTo>
                  <a:lnTo>
                    <a:pt x="86935" y="144903"/>
                  </a:lnTo>
                  <a:lnTo>
                    <a:pt x="91033" y="150964"/>
                  </a:lnTo>
                  <a:lnTo>
                    <a:pt x="99923" y="144564"/>
                  </a:lnTo>
                  <a:close/>
                </a:path>
              </a:pathLst>
            </a:custGeom>
            <a:ln w="38100">
              <a:solidFill>
                <a:srgbClr val="171C61"/>
              </a:solidFill>
            </a:ln>
          </p:spPr>
          <p:txBody>
            <a:bodyPr wrap="square" lIns="0" tIns="0" rIns="0" bIns="0" rtlCol="0"/>
            <a:lstStyle/>
            <a:p>
              <a:endParaRPr/>
            </a:p>
          </p:txBody>
        </p:sp>
        <p:sp>
          <p:nvSpPr>
            <p:cNvPr id="29" name="object 29"/>
            <p:cNvSpPr/>
            <p:nvPr/>
          </p:nvSpPr>
          <p:spPr>
            <a:xfrm>
              <a:off x="11554647" y="7126281"/>
              <a:ext cx="153670" cy="140335"/>
            </a:xfrm>
            <a:custGeom>
              <a:avLst/>
              <a:gdLst/>
              <a:ahLst/>
              <a:cxnLst/>
              <a:rect l="l" t="t" r="r" b="b"/>
              <a:pathLst>
                <a:path w="153670" h="140334">
                  <a:moveTo>
                    <a:pt x="74675" y="12090"/>
                  </a:moveTo>
                  <a:lnTo>
                    <a:pt x="76276" y="11912"/>
                  </a:lnTo>
                  <a:lnTo>
                    <a:pt x="78231" y="11734"/>
                  </a:lnTo>
                  <a:lnTo>
                    <a:pt x="80009" y="11734"/>
                  </a:lnTo>
                  <a:lnTo>
                    <a:pt x="107007" y="16360"/>
                  </a:lnTo>
                  <a:lnTo>
                    <a:pt x="125837" y="28736"/>
                  </a:lnTo>
                  <a:lnTo>
                    <a:pt x="136867" y="46614"/>
                  </a:lnTo>
                  <a:lnTo>
                    <a:pt x="140461" y="67741"/>
                  </a:lnTo>
                  <a:lnTo>
                    <a:pt x="136544" y="90402"/>
                  </a:lnTo>
                  <a:lnTo>
                    <a:pt x="124860" y="108080"/>
                  </a:lnTo>
                  <a:lnTo>
                    <a:pt x="105507" y="120923"/>
                  </a:lnTo>
                  <a:lnTo>
                    <a:pt x="78587" y="129082"/>
                  </a:lnTo>
                  <a:lnTo>
                    <a:pt x="81432" y="132283"/>
                  </a:lnTo>
                  <a:lnTo>
                    <a:pt x="84454" y="137083"/>
                  </a:lnTo>
                  <a:lnTo>
                    <a:pt x="86055" y="139915"/>
                  </a:lnTo>
                  <a:lnTo>
                    <a:pt x="114764" y="130310"/>
                  </a:lnTo>
                  <a:lnTo>
                    <a:pt x="135972" y="115701"/>
                  </a:lnTo>
                  <a:lnTo>
                    <a:pt x="149113" y="95022"/>
                  </a:lnTo>
                  <a:lnTo>
                    <a:pt x="153619" y="67208"/>
                  </a:lnTo>
                  <a:lnTo>
                    <a:pt x="149343" y="42074"/>
                  </a:lnTo>
                  <a:lnTo>
                    <a:pt x="136083" y="20597"/>
                  </a:lnTo>
                  <a:lnTo>
                    <a:pt x="113189" y="5623"/>
                  </a:lnTo>
                  <a:lnTo>
                    <a:pt x="80009" y="0"/>
                  </a:lnTo>
                  <a:lnTo>
                    <a:pt x="47780" y="6250"/>
                  </a:lnTo>
                  <a:lnTo>
                    <a:pt x="22469" y="23202"/>
                  </a:lnTo>
                  <a:lnTo>
                    <a:pt x="5925" y="48156"/>
                  </a:lnTo>
                  <a:lnTo>
                    <a:pt x="0" y="78409"/>
                  </a:lnTo>
                  <a:lnTo>
                    <a:pt x="2344" y="96982"/>
                  </a:lnTo>
                  <a:lnTo>
                    <a:pt x="48500" y="113032"/>
                  </a:lnTo>
                  <a:lnTo>
                    <a:pt x="75803" y="57447"/>
                  </a:lnTo>
                  <a:lnTo>
                    <a:pt x="82854" y="17957"/>
                  </a:lnTo>
                  <a:lnTo>
                    <a:pt x="85166" y="17957"/>
                  </a:lnTo>
                  <a:lnTo>
                    <a:pt x="86588" y="16713"/>
                  </a:lnTo>
                  <a:lnTo>
                    <a:pt x="87299" y="15112"/>
                  </a:lnTo>
                  <a:lnTo>
                    <a:pt x="74675" y="12090"/>
                  </a:lnTo>
                  <a:close/>
                </a:path>
                <a:path w="153670" h="140334">
                  <a:moveTo>
                    <a:pt x="28803" y="108991"/>
                  </a:moveTo>
                  <a:lnTo>
                    <a:pt x="22591" y="106831"/>
                  </a:lnTo>
                  <a:lnTo>
                    <a:pt x="17246" y="100652"/>
                  </a:lnTo>
                  <a:lnTo>
                    <a:pt x="13501" y="90908"/>
                  </a:lnTo>
                  <a:lnTo>
                    <a:pt x="12090" y="78054"/>
                  </a:lnTo>
                  <a:lnTo>
                    <a:pt x="16124" y="55356"/>
                  </a:lnTo>
                  <a:lnTo>
                    <a:pt x="27692" y="35426"/>
                  </a:lnTo>
                  <a:lnTo>
                    <a:pt x="45994" y="20497"/>
                  </a:lnTo>
                  <a:lnTo>
                    <a:pt x="70230" y="12801"/>
                  </a:lnTo>
                  <a:lnTo>
                    <a:pt x="64908" y="48383"/>
                  </a:lnTo>
                  <a:lnTo>
                    <a:pt x="55918" y="79165"/>
                  </a:lnTo>
                  <a:lnTo>
                    <a:pt x="43727" y="100812"/>
                  </a:lnTo>
                  <a:lnTo>
                    <a:pt x="28803" y="108991"/>
                  </a:lnTo>
                  <a:close/>
                </a:path>
              </a:pathLst>
            </a:custGeom>
            <a:ln w="38100">
              <a:solidFill>
                <a:srgbClr val="171C61"/>
              </a:solidFill>
            </a:ln>
          </p:spPr>
          <p:txBody>
            <a:bodyPr wrap="square" lIns="0" tIns="0" rIns="0" bIns="0" rtlCol="0"/>
            <a:lstStyle/>
            <a:p>
              <a:endParaRPr/>
            </a:p>
          </p:txBody>
        </p:sp>
        <p:sp>
          <p:nvSpPr>
            <p:cNvPr id="30" name="object 30"/>
            <p:cNvSpPr/>
            <p:nvPr/>
          </p:nvSpPr>
          <p:spPr>
            <a:xfrm>
              <a:off x="11723024" y="7110097"/>
              <a:ext cx="166370" cy="165100"/>
            </a:xfrm>
            <a:custGeom>
              <a:avLst/>
              <a:gdLst/>
              <a:ahLst/>
              <a:cxnLst/>
              <a:rect l="l" t="t" r="r" b="b"/>
              <a:pathLst>
                <a:path w="166370" h="165100">
                  <a:moveTo>
                    <a:pt x="51561" y="8356"/>
                  </a:moveTo>
                  <a:lnTo>
                    <a:pt x="51561" y="19202"/>
                  </a:lnTo>
                  <a:lnTo>
                    <a:pt x="69164" y="19202"/>
                  </a:lnTo>
                  <a:lnTo>
                    <a:pt x="65397" y="39770"/>
                  </a:lnTo>
                  <a:lnTo>
                    <a:pt x="59696" y="60658"/>
                  </a:lnTo>
                  <a:lnTo>
                    <a:pt x="51662" y="80245"/>
                  </a:lnTo>
                  <a:lnTo>
                    <a:pt x="40893" y="96913"/>
                  </a:lnTo>
                  <a:lnTo>
                    <a:pt x="43205" y="98856"/>
                  </a:lnTo>
                  <a:lnTo>
                    <a:pt x="46761" y="102781"/>
                  </a:lnTo>
                  <a:lnTo>
                    <a:pt x="48361" y="105257"/>
                  </a:lnTo>
                  <a:lnTo>
                    <a:pt x="56015" y="94724"/>
                  </a:lnTo>
                  <a:lnTo>
                    <a:pt x="62518" y="82861"/>
                  </a:lnTo>
                  <a:lnTo>
                    <a:pt x="67989" y="70063"/>
                  </a:lnTo>
                  <a:lnTo>
                    <a:pt x="72542" y="56730"/>
                  </a:lnTo>
                  <a:lnTo>
                    <a:pt x="99034" y="56730"/>
                  </a:lnTo>
                  <a:lnTo>
                    <a:pt x="97342" y="67261"/>
                  </a:lnTo>
                  <a:lnTo>
                    <a:pt x="95234" y="77279"/>
                  </a:lnTo>
                  <a:lnTo>
                    <a:pt x="92758" y="86802"/>
                  </a:lnTo>
                  <a:lnTo>
                    <a:pt x="89966" y="95846"/>
                  </a:lnTo>
                  <a:lnTo>
                    <a:pt x="85555" y="91624"/>
                  </a:lnTo>
                  <a:lnTo>
                    <a:pt x="80143" y="87172"/>
                  </a:lnTo>
                  <a:lnTo>
                    <a:pt x="74264" y="82788"/>
                  </a:lnTo>
                  <a:lnTo>
                    <a:pt x="68452" y="78765"/>
                  </a:lnTo>
                  <a:lnTo>
                    <a:pt x="63296" y="87833"/>
                  </a:lnTo>
                  <a:lnTo>
                    <a:pt x="69475" y="92332"/>
                  </a:lnTo>
                  <a:lnTo>
                    <a:pt x="75653" y="97283"/>
                  </a:lnTo>
                  <a:lnTo>
                    <a:pt x="81299" y="102265"/>
                  </a:lnTo>
                  <a:lnTo>
                    <a:pt x="85877" y="106857"/>
                  </a:lnTo>
                  <a:lnTo>
                    <a:pt x="78293" y="122268"/>
                  </a:lnTo>
                  <a:lnTo>
                    <a:pt x="69475" y="135461"/>
                  </a:lnTo>
                  <a:lnTo>
                    <a:pt x="59524" y="146487"/>
                  </a:lnTo>
                  <a:lnTo>
                    <a:pt x="48539" y="155397"/>
                  </a:lnTo>
                  <a:lnTo>
                    <a:pt x="51028" y="157353"/>
                  </a:lnTo>
                  <a:lnTo>
                    <a:pt x="54940" y="161988"/>
                  </a:lnTo>
                  <a:lnTo>
                    <a:pt x="56540" y="164820"/>
                  </a:lnTo>
                  <a:lnTo>
                    <a:pt x="75773" y="146454"/>
                  </a:lnTo>
                  <a:lnTo>
                    <a:pt x="91589" y="121238"/>
                  </a:lnTo>
                  <a:lnTo>
                    <a:pt x="103571" y="89191"/>
                  </a:lnTo>
                  <a:lnTo>
                    <a:pt x="111302" y="50330"/>
                  </a:lnTo>
                  <a:lnTo>
                    <a:pt x="111836" y="49796"/>
                  </a:lnTo>
                  <a:lnTo>
                    <a:pt x="112547" y="49072"/>
                  </a:lnTo>
                  <a:lnTo>
                    <a:pt x="112725" y="48183"/>
                  </a:lnTo>
                  <a:lnTo>
                    <a:pt x="108635" y="46583"/>
                  </a:lnTo>
                  <a:lnTo>
                    <a:pt x="107035" y="46050"/>
                  </a:lnTo>
                  <a:lnTo>
                    <a:pt x="105435" y="45516"/>
                  </a:lnTo>
                  <a:lnTo>
                    <a:pt x="105079" y="45516"/>
                  </a:lnTo>
                  <a:lnTo>
                    <a:pt x="104724" y="45516"/>
                  </a:lnTo>
                  <a:lnTo>
                    <a:pt x="103301" y="45872"/>
                  </a:lnTo>
                  <a:lnTo>
                    <a:pt x="75387" y="45872"/>
                  </a:lnTo>
                  <a:lnTo>
                    <a:pt x="77098" y="38987"/>
                  </a:lnTo>
                  <a:lnTo>
                    <a:pt x="78543" y="32213"/>
                  </a:lnTo>
                  <a:lnTo>
                    <a:pt x="79787" y="25602"/>
                  </a:lnTo>
                  <a:lnTo>
                    <a:pt x="80898" y="19202"/>
                  </a:lnTo>
                  <a:lnTo>
                    <a:pt x="118414" y="19202"/>
                  </a:lnTo>
                  <a:lnTo>
                    <a:pt x="118414" y="8356"/>
                  </a:lnTo>
                  <a:lnTo>
                    <a:pt x="51561" y="8356"/>
                  </a:lnTo>
                  <a:close/>
                </a:path>
                <a:path w="166370" h="165100">
                  <a:moveTo>
                    <a:pt x="24536" y="164287"/>
                  </a:moveTo>
                  <a:lnTo>
                    <a:pt x="36093" y="164287"/>
                  </a:lnTo>
                  <a:lnTo>
                    <a:pt x="36093" y="45161"/>
                  </a:lnTo>
                  <a:lnTo>
                    <a:pt x="38226" y="44805"/>
                  </a:lnTo>
                  <a:lnTo>
                    <a:pt x="39115" y="44094"/>
                  </a:lnTo>
                  <a:lnTo>
                    <a:pt x="39471" y="42849"/>
                  </a:lnTo>
                  <a:lnTo>
                    <a:pt x="35382" y="41605"/>
                  </a:lnTo>
                  <a:lnTo>
                    <a:pt x="39146" y="32984"/>
                  </a:lnTo>
                  <a:lnTo>
                    <a:pt x="42694" y="24209"/>
                  </a:lnTo>
                  <a:lnTo>
                    <a:pt x="46008" y="15334"/>
                  </a:lnTo>
                  <a:lnTo>
                    <a:pt x="49072" y="6413"/>
                  </a:lnTo>
                  <a:lnTo>
                    <a:pt x="51384" y="6413"/>
                  </a:lnTo>
                  <a:lnTo>
                    <a:pt x="52628" y="5689"/>
                  </a:lnTo>
                  <a:lnTo>
                    <a:pt x="53162" y="4445"/>
                  </a:lnTo>
                  <a:lnTo>
                    <a:pt x="39115" y="0"/>
                  </a:lnTo>
                  <a:lnTo>
                    <a:pt x="31328" y="22910"/>
                  </a:lnTo>
                  <a:lnTo>
                    <a:pt x="21891" y="44699"/>
                  </a:lnTo>
                  <a:lnTo>
                    <a:pt x="11287" y="64184"/>
                  </a:lnTo>
                  <a:lnTo>
                    <a:pt x="0" y="80187"/>
                  </a:lnTo>
                  <a:lnTo>
                    <a:pt x="1777" y="82854"/>
                  </a:lnTo>
                  <a:lnTo>
                    <a:pt x="4622" y="88900"/>
                  </a:lnTo>
                  <a:lnTo>
                    <a:pt x="5867" y="91744"/>
                  </a:lnTo>
                  <a:lnTo>
                    <a:pt x="10734" y="85324"/>
                  </a:lnTo>
                  <a:lnTo>
                    <a:pt x="15468" y="78387"/>
                  </a:lnTo>
                  <a:lnTo>
                    <a:pt x="20069" y="71017"/>
                  </a:lnTo>
                  <a:lnTo>
                    <a:pt x="24536" y="63296"/>
                  </a:lnTo>
                  <a:lnTo>
                    <a:pt x="24536" y="164287"/>
                  </a:lnTo>
                  <a:close/>
                </a:path>
                <a:path w="166370" h="165100">
                  <a:moveTo>
                    <a:pt x="128727" y="22580"/>
                  </a:moveTo>
                  <a:lnTo>
                    <a:pt x="131038" y="22225"/>
                  </a:lnTo>
                  <a:lnTo>
                    <a:pt x="131927" y="21336"/>
                  </a:lnTo>
                  <a:lnTo>
                    <a:pt x="132105" y="20091"/>
                  </a:lnTo>
                  <a:lnTo>
                    <a:pt x="117703" y="19202"/>
                  </a:lnTo>
                  <a:lnTo>
                    <a:pt x="117703" y="123037"/>
                  </a:lnTo>
                  <a:lnTo>
                    <a:pt x="128727" y="123037"/>
                  </a:lnTo>
                  <a:lnTo>
                    <a:pt x="128727" y="22580"/>
                  </a:lnTo>
                  <a:close/>
                </a:path>
                <a:path w="166370" h="165100">
                  <a:moveTo>
                    <a:pt x="151129" y="148640"/>
                  </a:moveTo>
                  <a:lnTo>
                    <a:pt x="151129" y="152730"/>
                  </a:lnTo>
                  <a:lnTo>
                    <a:pt x="150063" y="152730"/>
                  </a:lnTo>
                  <a:lnTo>
                    <a:pt x="138328" y="152730"/>
                  </a:lnTo>
                  <a:lnTo>
                    <a:pt x="134238" y="152730"/>
                  </a:lnTo>
                  <a:lnTo>
                    <a:pt x="129082" y="152552"/>
                  </a:lnTo>
                  <a:lnTo>
                    <a:pt x="123570" y="152374"/>
                  </a:lnTo>
                  <a:lnTo>
                    <a:pt x="125171" y="155752"/>
                  </a:lnTo>
                  <a:lnTo>
                    <a:pt x="126949" y="161086"/>
                  </a:lnTo>
                  <a:lnTo>
                    <a:pt x="127482" y="164287"/>
                  </a:lnTo>
                  <a:lnTo>
                    <a:pt x="144881" y="163889"/>
                  </a:lnTo>
                  <a:lnTo>
                    <a:pt x="155597" y="161909"/>
                  </a:lnTo>
                  <a:lnTo>
                    <a:pt x="161011" y="157161"/>
                  </a:lnTo>
                  <a:lnTo>
                    <a:pt x="162509" y="148463"/>
                  </a:lnTo>
                  <a:lnTo>
                    <a:pt x="162509" y="4813"/>
                  </a:lnTo>
                  <a:lnTo>
                    <a:pt x="164820" y="4622"/>
                  </a:lnTo>
                  <a:lnTo>
                    <a:pt x="165709" y="3733"/>
                  </a:lnTo>
                  <a:lnTo>
                    <a:pt x="165887" y="2489"/>
                  </a:lnTo>
                  <a:lnTo>
                    <a:pt x="151129" y="1600"/>
                  </a:lnTo>
                  <a:lnTo>
                    <a:pt x="151129" y="148640"/>
                  </a:lnTo>
                  <a:close/>
                </a:path>
              </a:pathLst>
            </a:custGeom>
            <a:ln w="38100">
              <a:solidFill>
                <a:srgbClr val="171C61"/>
              </a:solidFill>
            </a:ln>
          </p:spPr>
          <p:txBody>
            <a:bodyPr wrap="square" lIns="0" tIns="0" rIns="0" bIns="0" rtlCol="0"/>
            <a:lstStyle/>
            <a:p>
              <a:endParaRPr/>
            </a:p>
          </p:txBody>
        </p:sp>
      </p:grpSp>
      <p:grpSp>
        <p:nvGrpSpPr>
          <p:cNvPr id="31" name="object 31"/>
          <p:cNvGrpSpPr/>
          <p:nvPr/>
        </p:nvGrpSpPr>
        <p:grpSpPr>
          <a:xfrm>
            <a:off x="13626095" y="2614447"/>
            <a:ext cx="1195070" cy="902335"/>
            <a:chOff x="13626095" y="2614447"/>
            <a:chExt cx="1195070" cy="902335"/>
          </a:xfrm>
        </p:grpSpPr>
        <p:pic>
          <p:nvPicPr>
            <p:cNvPr id="32" name="object 32"/>
            <p:cNvPicPr/>
            <p:nvPr/>
          </p:nvPicPr>
          <p:blipFill>
            <a:blip r:embed="rId6" cstate="print"/>
            <a:stretch>
              <a:fillRect/>
            </a:stretch>
          </p:blipFill>
          <p:spPr>
            <a:xfrm>
              <a:off x="13626095" y="2614447"/>
              <a:ext cx="1194804" cy="902207"/>
            </a:xfrm>
            <a:prstGeom prst="rect">
              <a:avLst/>
            </a:prstGeom>
          </p:spPr>
        </p:pic>
        <p:pic>
          <p:nvPicPr>
            <p:cNvPr id="33" name="object 33"/>
            <p:cNvPicPr/>
            <p:nvPr/>
          </p:nvPicPr>
          <p:blipFill>
            <a:blip r:embed="rId7" cstate="print"/>
            <a:stretch>
              <a:fillRect/>
            </a:stretch>
          </p:blipFill>
          <p:spPr>
            <a:xfrm>
              <a:off x="13684815" y="2673356"/>
              <a:ext cx="998423" cy="704302"/>
            </a:xfrm>
            <a:prstGeom prst="rect">
              <a:avLst/>
            </a:prstGeom>
          </p:spPr>
        </p:pic>
      </p:grpSp>
      <p:sp>
        <p:nvSpPr>
          <p:cNvPr id="34" name="object 34"/>
          <p:cNvSpPr txBox="1"/>
          <p:nvPr/>
        </p:nvSpPr>
        <p:spPr>
          <a:xfrm>
            <a:off x="10321466" y="2664061"/>
            <a:ext cx="3202940" cy="585160"/>
          </a:xfrm>
          <a:prstGeom prst="rect">
            <a:avLst/>
          </a:prstGeom>
        </p:spPr>
        <p:txBody>
          <a:bodyPr vert="horz" wrap="square" lIns="0" tIns="22860" rIns="0" bIns="0" rtlCol="0">
            <a:spAutoFit/>
          </a:bodyPr>
          <a:lstStyle/>
          <a:p>
            <a:pPr marL="222250">
              <a:lnSpc>
                <a:spcPct val="100000"/>
              </a:lnSpc>
              <a:spcBef>
                <a:spcPts val="180"/>
              </a:spcBef>
            </a:pPr>
            <a:r>
              <a:rPr sz="1200" spc="-5" dirty="0">
                <a:solidFill>
                  <a:srgbClr val="221815"/>
                </a:solidFill>
                <a:latin typeface="Yu Gothic UI" panose="020B0500000000000000" pitchFamily="50" charset="-128"/>
                <a:ea typeface="Yu Gothic UI" panose="020B0500000000000000" pitchFamily="50" charset="-128"/>
                <a:cs typeface="Microsoft JhengHei"/>
              </a:rPr>
              <a:t>福井 </a:t>
            </a:r>
            <a:r>
              <a:rPr sz="1200" spc="-40" dirty="0">
                <a:solidFill>
                  <a:srgbClr val="221815"/>
                </a:solidFill>
                <a:latin typeface="Yu Gothic UI" panose="020B0500000000000000" pitchFamily="50" charset="-128"/>
                <a:ea typeface="Yu Gothic UI" panose="020B0500000000000000" pitchFamily="50" charset="-128"/>
                <a:cs typeface="Microsoft JhengHei"/>
              </a:rPr>
              <a:t>CST</a:t>
            </a:r>
            <a:r>
              <a:rPr sz="1200" spc="-5" dirty="0">
                <a:solidFill>
                  <a:srgbClr val="221815"/>
                </a:solidFill>
                <a:latin typeface="Yu Gothic UI" panose="020B0500000000000000" pitchFamily="50" charset="-128"/>
                <a:ea typeface="Yu Gothic UI" panose="020B0500000000000000" pitchFamily="50" charset="-128"/>
                <a:cs typeface="Microsoft JhengHei"/>
              </a:rPr>
              <a:t> </a:t>
            </a:r>
            <a:r>
              <a:rPr sz="1200" spc="-5" dirty="0" err="1" smtClean="0">
                <a:solidFill>
                  <a:srgbClr val="221815"/>
                </a:solidFill>
                <a:latin typeface="Yu Gothic UI" panose="020B0500000000000000" pitchFamily="50" charset="-128"/>
                <a:ea typeface="Yu Gothic UI" panose="020B0500000000000000" pitchFamily="50" charset="-128"/>
                <a:cs typeface="Microsoft JhengHei"/>
              </a:rPr>
              <a:t>養成プログラムは</a:t>
            </a:r>
            <a:r>
              <a:rPr lang="en-US" altLang="ja-JP" sz="1200" dirty="0" smtClean="0">
                <a:solidFill>
                  <a:srgbClr val="221815"/>
                </a:solidFill>
                <a:latin typeface="Yu Gothic UI" panose="020B0500000000000000" pitchFamily="50" charset="-128"/>
                <a:ea typeface="Yu Gothic UI" panose="020B0500000000000000" pitchFamily="50" charset="-128"/>
                <a:cs typeface="Microsoft JhengHei"/>
              </a:rPr>
              <a:t>､ </a:t>
            </a:r>
            <a:r>
              <a:rPr sz="1200" spc="-190" dirty="0" smtClean="0">
                <a:solidFill>
                  <a:srgbClr val="221815"/>
                </a:solidFill>
                <a:latin typeface="Yu Gothic UI" panose="020B0500000000000000" pitchFamily="50" charset="-128"/>
                <a:ea typeface="Yu Gothic UI" panose="020B0500000000000000" pitchFamily="50" charset="-128"/>
                <a:cs typeface="Microsoft JhengHei"/>
              </a:rPr>
              <a:t>「</a:t>
            </a:r>
            <a:r>
              <a:rPr sz="1200" spc="-190" dirty="0">
                <a:solidFill>
                  <a:srgbClr val="221815"/>
                </a:solidFill>
                <a:latin typeface="Yu Gothic UI" panose="020B0500000000000000" pitchFamily="50" charset="-128"/>
                <a:ea typeface="Yu Gothic UI" panose="020B0500000000000000" pitchFamily="50" charset="-128"/>
                <a:cs typeface="Microsoft JhengHei"/>
              </a:rPr>
              <a:t>基礎知識</a:t>
            </a:r>
            <a:r>
              <a:rPr sz="1200" spc="-220" dirty="0">
                <a:solidFill>
                  <a:srgbClr val="221815"/>
                </a:solidFill>
                <a:latin typeface="Yu Gothic UI" panose="020B0500000000000000" pitchFamily="50" charset="-128"/>
                <a:ea typeface="Yu Gothic UI" panose="020B0500000000000000" pitchFamily="50" charset="-128"/>
                <a:cs typeface="Microsoft JhengHei"/>
              </a:rPr>
              <a:t>」「知識」</a:t>
            </a:r>
            <a:endParaRPr sz="1200" dirty="0">
              <a:latin typeface="Yu Gothic UI" panose="020B0500000000000000" pitchFamily="50" charset="-128"/>
              <a:ea typeface="Yu Gothic UI" panose="020B0500000000000000" pitchFamily="50" charset="-128"/>
              <a:cs typeface="Microsoft JhengHei"/>
            </a:endParaRPr>
          </a:p>
          <a:p>
            <a:pPr marL="82550" marR="71755" indent="-69850" algn="just">
              <a:lnSpc>
                <a:spcPct val="106100"/>
              </a:lnSpc>
            </a:pPr>
            <a:r>
              <a:rPr sz="1200" spc="-85" dirty="0">
                <a:solidFill>
                  <a:srgbClr val="221815"/>
                </a:solidFill>
                <a:latin typeface="Yu Gothic UI" panose="020B0500000000000000" pitchFamily="50" charset="-128"/>
                <a:ea typeface="Yu Gothic UI" panose="020B0500000000000000" pitchFamily="50" charset="-128"/>
                <a:cs typeface="Microsoft JhengHei"/>
              </a:rPr>
              <a:t>「技能」「指導力」「総合力」</a:t>
            </a:r>
            <a:r>
              <a:rPr sz="1200" spc="-85" dirty="0" smtClean="0">
                <a:solidFill>
                  <a:srgbClr val="221815"/>
                </a:solidFill>
                <a:latin typeface="Yu Gothic UI" panose="020B0500000000000000" pitchFamily="50" charset="-128"/>
                <a:ea typeface="Yu Gothic UI" panose="020B0500000000000000" pitchFamily="50" charset="-128"/>
                <a:cs typeface="Microsoft JhengHei"/>
              </a:rPr>
              <a:t>の観点別に講座を開</a:t>
            </a:r>
            <a:r>
              <a:rPr sz="1200" dirty="0" smtClean="0">
                <a:solidFill>
                  <a:srgbClr val="221815"/>
                </a:solidFill>
                <a:latin typeface="Yu Gothic UI" panose="020B0500000000000000" pitchFamily="50" charset="-128"/>
                <a:ea typeface="Yu Gothic UI" panose="020B0500000000000000" pitchFamily="50" charset="-128"/>
                <a:cs typeface="Microsoft JhengHei"/>
              </a:rPr>
              <a:t>講しており</a:t>
            </a:r>
            <a:r>
              <a:rPr lang="en-US" altLang="ja-JP" sz="1200" dirty="0" smtClean="0">
                <a:solidFill>
                  <a:srgbClr val="221815"/>
                </a:solidFill>
                <a:latin typeface="Yu Gothic UI" panose="020B0500000000000000" pitchFamily="50" charset="-128"/>
                <a:ea typeface="Yu Gothic UI" panose="020B0500000000000000" pitchFamily="50" charset="-128"/>
                <a:cs typeface="Microsoft JhengHei"/>
              </a:rPr>
              <a:t>､</a:t>
            </a:r>
            <a:r>
              <a:rPr sz="1200" dirty="0" smtClean="0">
                <a:solidFill>
                  <a:srgbClr val="221815"/>
                </a:solidFill>
                <a:latin typeface="Yu Gothic UI" panose="020B0500000000000000" pitchFamily="50" charset="-128"/>
                <a:ea typeface="Yu Gothic UI" panose="020B0500000000000000" pitchFamily="50" charset="-128"/>
                <a:cs typeface="Microsoft JhengHei"/>
              </a:rPr>
              <a:t>バランスのとれた </a:t>
            </a:r>
            <a:r>
              <a:rPr sz="1200" dirty="0">
                <a:solidFill>
                  <a:srgbClr val="221815"/>
                </a:solidFill>
                <a:latin typeface="Yu Gothic UI" panose="020B0500000000000000" pitchFamily="50" charset="-128"/>
                <a:ea typeface="Yu Gothic UI" panose="020B0500000000000000" pitchFamily="50" charset="-128"/>
                <a:cs typeface="Microsoft JhengHei"/>
              </a:rPr>
              <a:t>CST</a:t>
            </a:r>
            <a:r>
              <a:rPr sz="1200" spc="-10" dirty="0">
                <a:solidFill>
                  <a:srgbClr val="221815"/>
                </a:solidFill>
                <a:latin typeface="Yu Gothic UI" panose="020B0500000000000000" pitchFamily="50" charset="-128"/>
                <a:ea typeface="Yu Gothic UI" panose="020B0500000000000000" pitchFamily="50" charset="-128"/>
                <a:cs typeface="Microsoft JhengHei"/>
              </a:rPr>
              <a:t> </a:t>
            </a:r>
            <a:r>
              <a:rPr sz="1200" spc="-10" dirty="0" err="1" smtClean="0">
                <a:solidFill>
                  <a:srgbClr val="221815"/>
                </a:solidFill>
                <a:latin typeface="Yu Gothic UI" panose="020B0500000000000000" pitchFamily="50" charset="-128"/>
                <a:ea typeface="Yu Gothic UI" panose="020B0500000000000000" pitchFamily="50" charset="-128"/>
                <a:cs typeface="Microsoft JhengHei"/>
              </a:rPr>
              <a:t>を目指すことが可能です</a:t>
            </a:r>
            <a:r>
              <a:rPr lang="ja-JP" altLang="en-US" sz="1200" dirty="0" err="1" smtClean="0">
                <a:latin typeface="Yu Gothic UI" panose="020B0500000000000000" pitchFamily="50" charset="-128"/>
                <a:ea typeface="Yu Gothic UI" panose="020B0500000000000000" pitchFamily="50" charset="-128"/>
              </a:rPr>
              <a:t>。</a:t>
            </a:r>
            <a:endParaRPr sz="1200" dirty="0">
              <a:latin typeface="Yu Gothic UI" panose="020B0500000000000000" pitchFamily="50" charset="-128"/>
              <a:ea typeface="Yu Gothic UI" panose="020B0500000000000000" pitchFamily="50" charset="-128"/>
              <a:cs typeface="Microsoft JhengHei"/>
            </a:endParaRPr>
          </a:p>
        </p:txBody>
      </p:sp>
      <p:grpSp>
        <p:nvGrpSpPr>
          <p:cNvPr id="35" name="object 35"/>
          <p:cNvGrpSpPr/>
          <p:nvPr/>
        </p:nvGrpSpPr>
        <p:grpSpPr>
          <a:xfrm>
            <a:off x="10332013" y="4283995"/>
            <a:ext cx="612140" cy="216535"/>
            <a:chOff x="10332013" y="4283995"/>
            <a:chExt cx="612140" cy="216535"/>
          </a:xfrm>
        </p:grpSpPr>
        <p:sp>
          <p:nvSpPr>
            <p:cNvPr id="36" name="object 36"/>
            <p:cNvSpPr/>
            <p:nvPr/>
          </p:nvSpPr>
          <p:spPr>
            <a:xfrm>
              <a:off x="10332013" y="4283995"/>
              <a:ext cx="612140" cy="216535"/>
            </a:xfrm>
            <a:custGeom>
              <a:avLst/>
              <a:gdLst/>
              <a:ahLst/>
              <a:cxnLst/>
              <a:rect l="l" t="t" r="r" b="b"/>
              <a:pathLst>
                <a:path w="612140" h="216535">
                  <a:moveTo>
                    <a:pt x="540003" y="0"/>
                  </a:moveTo>
                  <a:lnTo>
                    <a:pt x="71996" y="0"/>
                  </a:lnTo>
                  <a:lnTo>
                    <a:pt x="44041" y="5680"/>
                  </a:lnTo>
                  <a:lnTo>
                    <a:pt x="21148" y="21148"/>
                  </a:lnTo>
                  <a:lnTo>
                    <a:pt x="5680" y="44041"/>
                  </a:lnTo>
                  <a:lnTo>
                    <a:pt x="0" y="71996"/>
                  </a:lnTo>
                  <a:lnTo>
                    <a:pt x="0" y="144017"/>
                  </a:lnTo>
                  <a:lnTo>
                    <a:pt x="5680" y="171973"/>
                  </a:lnTo>
                  <a:lnTo>
                    <a:pt x="21148" y="194865"/>
                  </a:lnTo>
                  <a:lnTo>
                    <a:pt x="44041" y="210333"/>
                  </a:lnTo>
                  <a:lnTo>
                    <a:pt x="71996" y="216014"/>
                  </a:lnTo>
                  <a:lnTo>
                    <a:pt x="540003" y="216014"/>
                  </a:lnTo>
                  <a:lnTo>
                    <a:pt x="567953" y="210333"/>
                  </a:lnTo>
                  <a:lnTo>
                    <a:pt x="590846" y="194865"/>
                  </a:lnTo>
                  <a:lnTo>
                    <a:pt x="606317" y="171973"/>
                  </a:lnTo>
                  <a:lnTo>
                    <a:pt x="612000" y="144017"/>
                  </a:lnTo>
                  <a:lnTo>
                    <a:pt x="612000" y="71996"/>
                  </a:lnTo>
                  <a:lnTo>
                    <a:pt x="606317" y="44041"/>
                  </a:lnTo>
                  <a:lnTo>
                    <a:pt x="590846" y="21148"/>
                  </a:lnTo>
                  <a:lnTo>
                    <a:pt x="567953" y="5680"/>
                  </a:lnTo>
                  <a:lnTo>
                    <a:pt x="540003" y="0"/>
                  </a:lnTo>
                  <a:close/>
                </a:path>
              </a:pathLst>
            </a:custGeom>
            <a:solidFill>
              <a:srgbClr val="076EB8"/>
            </a:solidFill>
          </p:spPr>
          <p:txBody>
            <a:bodyPr wrap="square" lIns="0" tIns="0" rIns="0" bIns="0" rtlCol="0"/>
            <a:lstStyle/>
            <a:p>
              <a:endParaRPr/>
            </a:p>
          </p:txBody>
        </p:sp>
        <p:pic>
          <p:nvPicPr>
            <p:cNvPr id="37" name="object 37"/>
            <p:cNvPicPr/>
            <p:nvPr/>
          </p:nvPicPr>
          <p:blipFill>
            <a:blip r:embed="rId8" cstate="print"/>
            <a:stretch>
              <a:fillRect/>
            </a:stretch>
          </p:blipFill>
          <p:spPr>
            <a:xfrm>
              <a:off x="10451360" y="4318049"/>
              <a:ext cx="145605" cy="144665"/>
            </a:xfrm>
            <a:prstGeom prst="rect">
              <a:avLst/>
            </a:prstGeom>
          </p:spPr>
        </p:pic>
        <p:pic>
          <p:nvPicPr>
            <p:cNvPr id="38" name="object 38"/>
            <p:cNvPicPr/>
            <p:nvPr/>
          </p:nvPicPr>
          <p:blipFill>
            <a:blip r:embed="rId9" cstate="print"/>
            <a:stretch>
              <a:fillRect/>
            </a:stretch>
          </p:blipFill>
          <p:spPr>
            <a:xfrm>
              <a:off x="10676638" y="4318058"/>
              <a:ext cx="146392" cy="144652"/>
            </a:xfrm>
            <a:prstGeom prst="rect">
              <a:avLst/>
            </a:prstGeom>
          </p:spPr>
        </p:pic>
      </p:grpSp>
      <p:grpSp>
        <p:nvGrpSpPr>
          <p:cNvPr id="39" name="object 39"/>
          <p:cNvGrpSpPr/>
          <p:nvPr/>
        </p:nvGrpSpPr>
        <p:grpSpPr>
          <a:xfrm>
            <a:off x="10332013" y="3672003"/>
            <a:ext cx="612140" cy="216535"/>
            <a:chOff x="10332013" y="3672003"/>
            <a:chExt cx="612140" cy="216535"/>
          </a:xfrm>
        </p:grpSpPr>
        <p:sp>
          <p:nvSpPr>
            <p:cNvPr id="40" name="object 40"/>
            <p:cNvSpPr/>
            <p:nvPr/>
          </p:nvSpPr>
          <p:spPr>
            <a:xfrm>
              <a:off x="10332013" y="3672003"/>
              <a:ext cx="612140" cy="216535"/>
            </a:xfrm>
            <a:custGeom>
              <a:avLst/>
              <a:gdLst/>
              <a:ahLst/>
              <a:cxnLst/>
              <a:rect l="l" t="t" r="r" b="b"/>
              <a:pathLst>
                <a:path w="612140" h="216535">
                  <a:moveTo>
                    <a:pt x="540003" y="0"/>
                  </a:moveTo>
                  <a:lnTo>
                    <a:pt x="71996" y="0"/>
                  </a:lnTo>
                  <a:lnTo>
                    <a:pt x="44041" y="5680"/>
                  </a:lnTo>
                  <a:lnTo>
                    <a:pt x="21148" y="21148"/>
                  </a:lnTo>
                  <a:lnTo>
                    <a:pt x="5680" y="44041"/>
                  </a:lnTo>
                  <a:lnTo>
                    <a:pt x="0" y="71996"/>
                  </a:lnTo>
                  <a:lnTo>
                    <a:pt x="0" y="144005"/>
                  </a:lnTo>
                  <a:lnTo>
                    <a:pt x="5680" y="171960"/>
                  </a:lnTo>
                  <a:lnTo>
                    <a:pt x="21148" y="194852"/>
                  </a:lnTo>
                  <a:lnTo>
                    <a:pt x="44041" y="210320"/>
                  </a:lnTo>
                  <a:lnTo>
                    <a:pt x="71996" y="216001"/>
                  </a:lnTo>
                  <a:lnTo>
                    <a:pt x="540003" y="216001"/>
                  </a:lnTo>
                  <a:lnTo>
                    <a:pt x="567953" y="210320"/>
                  </a:lnTo>
                  <a:lnTo>
                    <a:pt x="590846" y="194852"/>
                  </a:lnTo>
                  <a:lnTo>
                    <a:pt x="606317" y="171960"/>
                  </a:lnTo>
                  <a:lnTo>
                    <a:pt x="612000" y="144005"/>
                  </a:lnTo>
                  <a:lnTo>
                    <a:pt x="612000" y="71996"/>
                  </a:lnTo>
                  <a:lnTo>
                    <a:pt x="606317" y="44041"/>
                  </a:lnTo>
                  <a:lnTo>
                    <a:pt x="590846" y="21148"/>
                  </a:lnTo>
                  <a:lnTo>
                    <a:pt x="567953" y="5680"/>
                  </a:lnTo>
                  <a:lnTo>
                    <a:pt x="540003" y="0"/>
                  </a:lnTo>
                  <a:close/>
                </a:path>
              </a:pathLst>
            </a:custGeom>
            <a:solidFill>
              <a:srgbClr val="009944"/>
            </a:solidFill>
          </p:spPr>
          <p:txBody>
            <a:bodyPr wrap="square" lIns="0" tIns="0" rIns="0" bIns="0" rtlCol="0"/>
            <a:lstStyle/>
            <a:p>
              <a:endParaRPr/>
            </a:p>
          </p:txBody>
        </p:sp>
        <p:sp>
          <p:nvSpPr>
            <p:cNvPr id="41" name="object 41"/>
            <p:cNvSpPr/>
            <p:nvPr/>
          </p:nvSpPr>
          <p:spPr>
            <a:xfrm>
              <a:off x="10363289" y="3706063"/>
              <a:ext cx="548640" cy="144780"/>
            </a:xfrm>
            <a:custGeom>
              <a:avLst/>
              <a:gdLst/>
              <a:ahLst/>
              <a:cxnLst/>
              <a:rect l="l" t="t" r="r" b="b"/>
              <a:pathLst>
                <a:path w="548640" h="144779">
                  <a:moveTo>
                    <a:pt x="132143" y="69215"/>
                  </a:moveTo>
                  <a:lnTo>
                    <a:pt x="123456" y="69215"/>
                  </a:lnTo>
                  <a:lnTo>
                    <a:pt x="123456" y="62484"/>
                  </a:lnTo>
                  <a:lnTo>
                    <a:pt x="123456" y="49555"/>
                  </a:lnTo>
                  <a:lnTo>
                    <a:pt x="123456" y="42265"/>
                  </a:lnTo>
                  <a:lnTo>
                    <a:pt x="123456" y="29324"/>
                  </a:lnTo>
                  <a:lnTo>
                    <a:pt x="123456" y="22631"/>
                  </a:lnTo>
                  <a:lnTo>
                    <a:pt x="131597" y="22618"/>
                  </a:lnTo>
                  <a:lnTo>
                    <a:pt x="131597" y="6121"/>
                  </a:lnTo>
                  <a:lnTo>
                    <a:pt x="123456" y="6121"/>
                  </a:lnTo>
                  <a:lnTo>
                    <a:pt x="123456" y="0"/>
                  </a:lnTo>
                  <a:lnTo>
                    <a:pt x="100812" y="0"/>
                  </a:lnTo>
                  <a:lnTo>
                    <a:pt x="100812" y="6121"/>
                  </a:lnTo>
                  <a:lnTo>
                    <a:pt x="100812" y="22631"/>
                  </a:lnTo>
                  <a:lnTo>
                    <a:pt x="100812" y="69215"/>
                  </a:lnTo>
                  <a:lnTo>
                    <a:pt x="99479" y="69215"/>
                  </a:lnTo>
                  <a:lnTo>
                    <a:pt x="99479" y="101625"/>
                  </a:lnTo>
                  <a:lnTo>
                    <a:pt x="77914" y="101625"/>
                  </a:lnTo>
                  <a:lnTo>
                    <a:pt x="77914" y="92252"/>
                  </a:lnTo>
                  <a:lnTo>
                    <a:pt x="55283" y="92252"/>
                  </a:lnTo>
                  <a:lnTo>
                    <a:pt x="55283" y="101625"/>
                  </a:lnTo>
                  <a:lnTo>
                    <a:pt x="33058" y="101625"/>
                  </a:lnTo>
                  <a:lnTo>
                    <a:pt x="33147" y="101358"/>
                  </a:lnTo>
                  <a:lnTo>
                    <a:pt x="33337" y="101104"/>
                  </a:lnTo>
                  <a:lnTo>
                    <a:pt x="33591" y="100914"/>
                  </a:lnTo>
                  <a:lnTo>
                    <a:pt x="44183" y="85725"/>
                  </a:lnTo>
                  <a:lnTo>
                    <a:pt x="88480" y="85725"/>
                  </a:lnTo>
                  <a:lnTo>
                    <a:pt x="95948" y="96418"/>
                  </a:lnTo>
                  <a:lnTo>
                    <a:pt x="96837" y="98310"/>
                  </a:lnTo>
                  <a:lnTo>
                    <a:pt x="98031" y="100063"/>
                  </a:lnTo>
                  <a:lnTo>
                    <a:pt x="99479" y="101625"/>
                  </a:lnTo>
                  <a:lnTo>
                    <a:pt x="99479" y="69215"/>
                  </a:lnTo>
                  <a:lnTo>
                    <a:pt x="32385" y="69215"/>
                  </a:lnTo>
                  <a:lnTo>
                    <a:pt x="32385" y="62484"/>
                  </a:lnTo>
                  <a:lnTo>
                    <a:pt x="100812" y="62484"/>
                  </a:lnTo>
                  <a:lnTo>
                    <a:pt x="100812" y="49555"/>
                  </a:lnTo>
                  <a:lnTo>
                    <a:pt x="32385" y="49555"/>
                  </a:lnTo>
                  <a:lnTo>
                    <a:pt x="32385" y="42265"/>
                  </a:lnTo>
                  <a:lnTo>
                    <a:pt x="100812" y="42265"/>
                  </a:lnTo>
                  <a:lnTo>
                    <a:pt x="100812" y="29324"/>
                  </a:lnTo>
                  <a:lnTo>
                    <a:pt x="32385" y="29324"/>
                  </a:lnTo>
                  <a:lnTo>
                    <a:pt x="32385" y="22631"/>
                  </a:lnTo>
                  <a:lnTo>
                    <a:pt x="100812" y="22631"/>
                  </a:lnTo>
                  <a:lnTo>
                    <a:pt x="100812" y="6121"/>
                  </a:lnTo>
                  <a:lnTo>
                    <a:pt x="32385" y="6121"/>
                  </a:lnTo>
                  <a:lnTo>
                    <a:pt x="32385" y="0"/>
                  </a:lnTo>
                  <a:lnTo>
                    <a:pt x="9728" y="0"/>
                  </a:lnTo>
                  <a:lnTo>
                    <a:pt x="9728" y="6121"/>
                  </a:lnTo>
                  <a:lnTo>
                    <a:pt x="952" y="6121"/>
                  </a:lnTo>
                  <a:lnTo>
                    <a:pt x="952" y="22618"/>
                  </a:lnTo>
                  <a:lnTo>
                    <a:pt x="9728" y="22618"/>
                  </a:lnTo>
                  <a:lnTo>
                    <a:pt x="9728" y="69215"/>
                  </a:lnTo>
                  <a:lnTo>
                    <a:pt x="952" y="69215"/>
                  </a:lnTo>
                  <a:lnTo>
                    <a:pt x="952" y="85725"/>
                  </a:lnTo>
                  <a:lnTo>
                    <a:pt x="15557" y="85725"/>
                  </a:lnTo>
                  <a:lnTo>
                    <a:pt x="13271" y="89128"/>
                  </a:lnTo>
                  <a:lnTo>
                    <a:pt x="12090" y="91630"/>
                  </a:lnTo>
                  <a:lnTo>
                    <a:pt x="10172" y="92900"/>
                  </a:lnTo>
                  <a:lnTo>
                    <a:pt x="7581" y="93014"/>
                  </a:lnTo>
                  <a:lnTo>
                    <a:pt x="0" y="93014"/>
                  </a:lnTo>
                  <a:lnTo>
                    <a:pt x="3225" y="108318"/>
                  </a:lnTo>
                  <a:lnTo>
                    <a:pt x="5816" y="108318"/>
                  </a:lnTo>
                  <a:lnTo>
                    <a:pt x="5816" y="118745"/>
                  </a:lnTo>
                  <a:lnTo>
                    <a:pt x="55283" y="118745"/>
                  </a:lnTo>
                  <a:lnTo>
                    <a:pt x="55283" y="125755"/>
                  </a:lnTo>
                  <a:lnTo>
                    <a:pt x="381" y="125755"/>
                  </a:lnTo>
                  <a:lnTo>
                    <a:pt x="381" y="144665"/>
                  </a:lnTo>
                  <a:lnTo>
                    <a:pt x="132143" y="144665"/>
                  </a:lnTo>
                  <a:lnTo>
                    <a:pt x="132143" y="125755"/>
                  </a:lnTo>
                  <a:lnTo>
                    <a:pt x="77914" y="125755"/>
                  </a:lnTo>
                  <a:lnTo>
                    <a:pt x="77914" y="118745"/>
                  </a:lnTo>
                  <a:lnTo>
                    <a:pt x="126720" y="118745"/>
                  </a:lnTo>
                  <a:lnTo>
                    <a:pt x="126720" y="107759"/>
                  </a:lnTo>
                  <a:lnTo>
                    <a:pt x="132143" y="107759"/>
                  </a:lnTo>
                  <a:lnTo>
                    <a:pt x="132143" y="101625"/>
                  </a:lnTo>
                  <a:lnTo>
                    <a:pt x="132143" y="92417"/>
                  </a:lnTo>
                  <a:lnTo>
                    <a:pt x="121742" y="92417"/>
                  </a:lnTo>
                  <a:lnTo>
                    <a:pt x="119811" y="90893"/>
                  </a:lnTo>
                  <a:lnTo>
                    <a:pt x="118440" y="87807"/>
                  </a:lnTo>
                  <a:lnTo>
                    <a:pt x="116967" y="85725"/>
                  </a:lnTo>
                  <a:lnTo>
                    <a:pt x="132143" y="85725"/>
                  </a:lnTo>
                  <a:lnTo>
                    <a:pt x="132143" y="69215"/>
                  </a:lnTo>
                  <a:close/>
                </a:path>
                <a:path w="548640" h="144779">
                  <a:moveTo>
                    <a:pt x="184200" y="1943"/>
                  </a:moveTo>
                  <a:lnTo>
                    <a:pt x="139738" y="1943"/>
                  </a:lnTo>
                  <a:lnTo>
                    <a:pt x="139738" y="22021"/>
                  </a:lnTo>
                  <a:lnTo>
                    <a:pt x="147853" y="22021"/>
                  </a:lnTo>
                  <a:lnTo>
                    <a:pt x="142570" y="51955"/>
                  </a:lnTo>
                  <a:lnTo>
                    <a:pt x="142214" y="54317"/>
                  </a:lnTo>
                  <a:lnTo>
                    <a:pt x="140995" y="55524"/>
                  </a:lnTo>
                  <a:lnTo>
                    <a:pt x="137706" y="55524"/>
                  </a:lnTo>
                  <a:lnTo>
                    <a:pt x="140944" y="75577"/>
                  </a:lnTo>
                  <a:lnTo>
                    <a:pt x="143929" y="75577"/>
                  </a:lnTo>
                  <a:lnTo>
                    <a:pt x="143929" y="144665"/>
                  </a:lnTo>
                  <a:lnTo>
                    <a:pt x="177241" y="144665"/>
                  </a:lnTo>
                  <a:lnTo>
                    <a:pt x="181521" y="139903"/>
                  </a:lnTo>
                  <a:lnTo>
                    <a:pt x="181648" y="139014"/>
                  </a:lnTo>
                  <a:lnTo>
                    <a:pt x="181749" y="124536"/>
                  </a:lnTo>
                  <a:lnTo>
                    <a:pt x="181749" y="66649"/>
                  </a:lnTo>
                  <a:lnTo>
                    <a:pt x="181749" y="46583"/>
                  </a:lnTo>
                  <a:lnTo>
                    <a:pt x="166166" y="46583"/>
                  </a:lnTo>
                  <a:lnTo>
                    <a:pt x="166166" y="66649"/>
                  </a:lnTo>
                  <a:lnTo>
                    <a:pt x="166166" y="123317"/>
                  </a:lnTo>
                  <a:lnTo>
                    <a:pt x="165036" y="124536"/>
                  </a:lnTo>
                  <a:lnTo>
                    <a:pt x="159512" y="124536"/>
                  </a:lnTo>
                  <a:lnTo>
                    <a:pt x="159512" y="66649"/>
                  </a:lnTo>
                  <a:lnTo>
                    <a:pt x="166166" y="66649"/>
                  </a:lnTo>
                  <a:lnTo>
                    <a:pt x="166166" y="46583"/>
                  </a:lnTo>
                  <a:lnTo>
                    <a:pt x="162496" y="46583"/>
                  </a:lnTo>
                  <a:lnTo>
                    <a:pt x="166293" y="22021"/>
                  </a:lnTo>
                  <a:lnTo>
                    <a:pt x="184200" y="22021"/>
                  </a:lnTo>
                  <a:lnTo>
                    <a:pt x="184200" y="1943"/>
                  </a:lnTo>
                  <a:close/>
                </a:path>
                <a:path w="548640" h="144779">
                  <a:moveTo>
                    <a:pt x="195033" y="27990"/>
                  </a:moveTo>
                  <a:lnTo>
                    <a:pt x="189738" y="27990"/>
                  </a:lnTo>
                  <a:lnTo>
                    <a:pt x="189738" y="40297"/>
                  </a:lnTo>
                  <a:lnTo>
                    <a:pt x="189522" y="40932"/>
                  </a:lnTo>
                  <a:lnTo>
                    <a:pt x="189064" y="41529"/>
                  </a:lnTo>
                  <a:lnTo>
                    <a:pt x="188709" y="42125"/>
                  </a:lnTo>
                  <a:lnTo>
                    <a:pt x="188074" y="42418"/>
                  </a:lnTo>
                  <a:lnTo>
                    <a:pt x="184327" y="42418"/>
                  </a:lnTo>
                  <a:lnTo>
                    <a:pt x="186613" y="57759"/>
                  </a:lnTo>
                  <a:lnTo>
                    <a:pt x="190385" y="57759"/>
                  </a:lnTo>
                  <a:lnTo>
                    <a:pt x="191998" y="56896"/>
                  </a:lnTo>
                  <a:lnTo>
                    <a:pt x="194437" y="53721"/>
                  </a:lnTo>
                  <a:lnTo>
                    <a:pt x="195033" y="52133"/>
                  </a:lnTo>
                  <a:lnTo>
                    <a:pt x="195033" y="27990"/>
                  </a:lnTo>
                  <a:close/>
                </a:path>
                <a:path w="548640" h="144779">
                  <a:moveTo>
                    <a:pt x="224866" y="27990"/>
                  </a:moveTo>
                  <a:lnTo>
                    <a:pt x="219557" y="27990"/>
                  </a:lnTo>
                  <a:lnTo>
                    <a:pt x="219557" y="55956"/>
                  </a:lnTo>
                  <a:lnTo>
                    <a:pt x="224866" y="55956"/>
                  </a:lnTo>
                  <a:lnTo>
                    <a:pt x="224866" y="27990"/>
                  </a:lnTo>
                  <a:close/>
                </a:path>
                <a:path w="548640" h="144779">
                  <a:moveTo>
                    <a:pt x="225933" y="6718"/>
                  </a:moveTo>
                  <a:lnTo>
                    <a:pt x="216700" y="6718"/>
                  </a:lnTo>
                  <a:lnTo>
                    <a:pt x="216700" y="0"/>
                  </a:lnTo>
                  <a:lnTo>
                    <a:pt x="198424" y="0"/>
                  </a:lnTo>
                  <a:lnTo>
                    <a:pt x="198424" y="6718"/>
                  </a:lnTo>
                  <a:lnTo>
                    <a:pt x="188531" y="6718"/>
                  </a:lnTo>
                  <a:lnTo>
                    <a:pt x="188531" y="24434"/>
                  </a:lnTo>
                  <a:lnTo>
                    <a:pt x="198424" y="24434"/>
                  </a:lnTo>
                  <a:lnTo>
                    <a:pt x="198424" y="58940"/>
                  </a:lnTo>
                  <a:lnTo>
                    <a:pt x="216700" y="58940"/>
                  </a:lnTo>
                  <a:lnTo>
                    <a:pt x="216700" y="24434"/>
                  </a:lnTo>
                  <a:lnTo>
                    <a:pt x="225933" y="24434"/>
                  </a:lnTo>
                  <a:lnTo>
                    <a:pt x="225933" y="6718"/>
                  </a:lnTo>
                  <a:close/>
                </a:path>
                <a:path w="548640" h="144779">
                  <a:moveTo>
                    <a:pt x="237312" y="28600"/>
                  </a:moveTo>
                  <a:lnTo>
                    <a:pt x="232029" y="28600"/>
                  </a:lnTo>
                  <a:lnTo>
                    <a:pt x="232029" y="39700"/>
                  </a:lnTo>
                  <a:lnTo>
                    <a:pt x="231813" y="40335"/>
                  </a:lnTo>
                  <a:lnTo>
                    <a:pt x="231355" y="40932"/>
                  </a:lnTo>
                  <a:lnTo>
                    <a:pt x="230987" y="41529"/>
                  </a:lnTo>
                  <a:lnTo>
                    <a:pt x="230365" y="41821"/>
                  </a:lnTo>
                  <a:lnTo>
                    <a:pt x="227152" y="41821"/>
                  </a:lnTo>
                  <a:lnTo>
                    <a:pt x="229450" y="57162"/>
                  </a:lnTo>
                  <a:lnTo>
                    <a:pt x="232676" y="57162"/>
                  </a:lnTo>
                  <a:lnTo>
                    <a:pt x="234289" y="56299"/>
                  </a:lnTo>
                  <a:lnTo>
                    <a:pt x="236715" y="53149"/>
                  </a:lnTo>
                  <a:lnTo>
                    <a:pt x="237312" y="51536"/>
                  </a:lnTo>
                  <a:lnTo>
                    <a:pt x="237312" y="28600"/>
                  </a:lnTo>
                  <a:close/>
                </a:path>
                <a:path w="548640" h="144779">
                  <a:moveTo>
                    <a:pt x="267677" y="27990"/>
                  </a:moveTo>
                  <a:lnTo>
                    <a:pt x="262382" y="27990"/>
                  </a:lnTo>
                  <a:lnTo>
                    <a:pt x="262382" y="57162"/>
                  </a:lnTo>
                  <a:lnTo>
                    <a:pt x="267677" y="57162"/>
                  </a:lnTo>
                  <a:lnTo>
                    <a:pt x="267677" y="27990"/>
                  </a:lnTo>
                  <a:close/>
                </a:path>
                <a:path w="548640" h="144779">
                  <a:moveTo>
                    <a:pt x="269836" y="6718"/>
                  </a:moveTo>
                  <a:lnTo>
                    <a:pt x="259016" y="6718"/>
                  </a:lnTo>
                  <a:lnTo>
                    <a:pt x="259016" y="0"/>
                  </a:lnTo>
                  <a:lnTo>
                    <a:pt x="240715" y="0"/>
                  </a:lnTo>
                  <a:lnTo>
                    <a:pt x="240715" y="6718"/>
                  </a:lnTo>
                  <a:lnTo>
                    <a:pt x="230822" y="6718"/>
                  </a:lnTo>
                  <a:lnTo>
                    <a:pt x="230822" y="24434"/>
                  </a:lnTo>
                  <a:lnTo>
                    <a:pt x="240715" y="24434"/>
                  </a:lnTo>
                  <a:lnTo>
                    <a:pt x="240715" y="58940"/>
                  </a:lnTo>
                  <a:lnTo>
                    <a:pt x="259016" y="58940"/>
                  </a:lnTo>
                  <a:lnTo>
                    <a:pt x="259016" y="24434"/>
                  </a:lnTo>
                  <a:lnTo>
                    <a:pt x="269836" y="24434"/>
                  </a:lnTo>
                  <a:lnTo>
                    <a:pt x="269836" y="6718"/>
                  </a:lnTo>
                  <a:close/>
                </a:path>
                <a:path w="548640" h="144779">
                  <a:moveTo>
                    <a:pt x="270929" y="124536"/>
                  </a:moveTo>
                  <a:lnTo>
                    <a:pt x="242189" y="124536"/>
                  </a:lnTo>
                  <a:lnTo>
                    <a:pt x="242189" y="115506"/>
                  </a:lnTo>
                  <a:lnTo>
                    <a:pt x="269836" y="115506"/>
                  </a:lnTo>
                  <a:lnTo>
                    <a:pt x="269836" y="97790"/>
                  </a:lnTo>
                  <a:lnTo>
                    <a:pt x="242189" y="97790"/>
                  </a:lnTo>
                  <a:lnTo>
                    <a:pt x="242189" y="82753"/>
                  </a:lnTo>
                  <a:lnTo>
                    <a:pt x="251002" y="82753"/>
                  </a:lnTo>
                  <a:lnTo>
                    <a:pt x="251002" y="88696"/>
                  </a:lnTo>
                  <a:lnTo>
                    <a:pt x="270395" y="88696"/>
                  </a:lnTo>
                  <a:lnTo>
                    <a:pt x="270395" y="63855"/>
                  </a:lnTo>
                  <a:lnTo>
                    <a:pt x="187985" y="63855"/>
                  </a:lnTo>
                  <a:lnTo>
                    <a:pt x="187985" y="82753"/>
                  </a:lnTo>
                  <a:lnTo>
                    <a:pt x="219557" y="82753"/>
                  </a:lnTo>
                  <a:lnTo>
                    <a:pt x="219557" y="124434"/>
                  </a:lnTo>
                  <a:lnTo>
                    <a:pt x="215214" y="123698"/>
                  </a:lnTo>
                  <a:lnTo>
                    <a:pt x="211924" y="121145"/>
                  </a:lnTo>
                  <a:lnTo>
                    <a:pt x="209677" y="116649"/>
                  </a:lnTo>
                  <a:lnTo>
                    <a:pt x="209677" y="93459"/>
                  </a:lnTo>
                  <a:lnTo>
                    <a:pt x="189191" y="93459"/>
                  </a:lnTo>
                  <a:lnTo>
                    <a:pt x="189090" y="121145"/>
                  </a:lnTo>
                  <a:lnTo>
                    <a:pt x="188836" y="122059"/>
                  </a:lnTo>
                  <a:lnTo>
                    <a:pt x="188112" y="123075"/>
                  </a:lnTo>
                  <a:lnTo>
                    <a:pt x="187477" y="124066"/>
                  </a:lnTo>
                  <a:lnTo>
                    <a:pt x="186270" y="124536"/>
                  </a:lnTo>
                  <a:lnTo>
                    <a:pt x="183908" y="124536"/>
                  </a:lnTo>
                  <a:lnTo>
                    <a:pt x="186918" y="144665"/>
                  </a:lnTo>
                  <a:lnTo>
                    <a:pt x="200545" y="144665"/>
                  </a:lnTo>
                  <a:lnTo>
                    <a:pt x="203746" y="143052"/>
                  </a:lnTo>
                  <a:lnTo>
                    <a:pt x="206629" y="139484"/>
                  </a:lnTo>
                  <a:lnTo>
                    <a:pt x="206959" y="139014"/>
                  </a:lnTo>
                  <a:lnTo>
                    <a:pt x="207225" y="138404"/>
                  </a:lnTo>
                  <a:lnTo>
                    <a:pt x="210845" y="142062"/>
                  </a:lnTo>
                  <a:lnTo>
                    <a:pt x="215366" y="144145"/>
                  </a:lnTo>
                  <a:lnTo>
                    <a:pt x="220776" y="144665"/>
                  </a:lnTo>
                  <a:lnTo>
                    <a:pt x="270929" y="144665"/>
                  </a:lnTo>
                  <a:lnTo>
                    <a:pt x="270929" y="138404"/>
                  </a:lnTo>
                  <a:lnTo>
                    <a:pt x="270929" y="124536"/>
                  </a:lnTo>
                  <a:close/>
                </a:path>
                <a:path w="548640" h="144779">
                  <a:moveTo>
                    <a:pt x="347916" y="124548"/>
                  </a:moveTo>
                  <a:lnTo>
                    <a:pt x="342836" y="124548"/>
                  </a:lnTo>
                  <a:lnTo>
                    <a:pt x="341249" y="123393"/>
                  </a:lnTo>
                  <a:lnTo>
                    <a:pt x="340601" y="121005"/>
                  </a:lnTo>
                  <a:lnTo>
                    <a:pt x="337997" y="104051"/>
                  </a:lnTo>
                  <a:lnTo>
                    <a:pt x="335457" y="87490"/>
                  </a:lnTo>
                  <a:lnTo>
                    <a:pt x="320802" y="87490"/>
                  </a:lnTo>
                  <a:lnTo>
                    <a:pt x="323659" y="76796"/>
                  </a:lnTo>
                  <a:lnTo>
                    <a:pt x="347370" y="76796"/>
                  </a:lnTo>
                  <a:lnTo>
                    <a:pt x="347370" y="56718"/>
                  </a:lnTo>
                  <a:lnTo>
                    <a:pt x="327329" y="56718"/>
                  </a:lnTo>
                  <a:lnTo>
                    <a:pt x="327329" y="29146"/>
                  </a:lnTo>
                  <a:lnTo>
                    <a:pt x="345732" y="29146"/>
                  </a:lnTo>
                  <a:lnTo>
                    <a:pt x="345732" y="9093"/>
                  </a:lnTo>
                  <a:lnTo>
                    <a:pt x="302107" y="9093"/>
                  </a:lnTo>
                  <a:lnTo>
                    <a:pt x="303441" y="0"/>
                  </a:lnTo>
                  <a:lnTo>
                    <a:pt x="286258" y="0"/>
                  </a:lnTo>
                  <a:lnTo>
                    <a:pt x="282448" y="21145"/>
                  </a:lnTo>
                  <a:lnTo>
                    <a:pt x="282105" y="23317"/>
                  </a:lnTo>
                  <a:lnTo>
                    <a:pt x="280873" y="24460"/>
                  </a:lnTo>
                  <a:lnTo>
                    <a:pt x="278790" y="24561"/>
                  </a:lnTo>
                  <a:lnTo>
                    <a:pt x="277025" y="24561"/>
                  </a:lnTo>
                  <a:lnTo>
                    <a:pt x="280276" y="44665"/>
                  </a:lnTo>
                  <a:lnTo>
                    <a:pt x="292290" y="44665"/>
                  </a:lnTo>
                  <a:lnTo>
                    <a:pt x="297535" y="40894"/>
                  </a:lnTo>
                  <a:lnTo>
                    <a:pt x="298983" y="33312"/>
                  </a:lnTo>
                  <a:lnTo>
                    <a:pt x="299529" y="29146"/>
                  </a:lnTo>
                  <a:lnTo>
                    <a:pt x="304685" y="29146"/>
                  </a:lnTo>
                  <a:lnTo>
                    <a:pt x="304685" y="56718"/>
                  </a:lnTo>
                  <a:lnTo>
                    <a:pt x="279057" y="56718"/>
                  </a:lnTo>
                  <a:lnTo>
                    <a:pt x="279057" y="76796"/>
                  </a:lnTo>
                  <a:lnTo>
                    <a:pt x="300748" y="76796"/>
                  </a:lnTo>
                  <a:lnTo>
                    <a:pt x="288429" y="120383"/>
                  </a:lnTo>
                  <a:lnTo>
                    <a:pt x="287604" y="123190"/>
                  </a:lnTo>
                  <a:lnTo>
                    <a:pt x="286156" y="124548"/>
                  </a:lnTo>
                  <a:lnTo>
                    <a:pt x="277571" y="124548"/>
                  </a:lnTo>
                  <a:lnTo>
                    <a:pt x="280555" y="144665"/>
                  </a:lnTo>
                  <a:lnTo>
                    <a:pt x="302729" y="144665"/>
                  </a:lnTo>
                  <a:lnTo>
                    <a:pt x="306997" y="140766"/>
                  </a:lnTo>
                  <a:lnTo>
                    <a:pt x="308889" y="133057"/>
                  </a:lnTo>
                  <a:lnTo>
                    <a:pt x="316331" y="104051"/>
                  </a:lnTo>
                  <a:lnTo>
                    <a:pt x="320687" y="131241"/>
                  </a:lnTo>
                  <a:lnTo>
                    <a:pt x="322846" y="140169"/>
                  </a:lnTo>
                  <a:lnTo>
                    <a:pt x="327406" y="144665"/>
                  </a:lnTo>
                  <a:lnTo>
                    <a:pt x="347916" y="144665"/>
                  </a:lnTo>
                  <a:lnTo>
                    <a:pt x="347916" y="124548"/>
                  </a:lnTo>
                  <a:close/>
                </a:path>
                <a:path w="548640" h="144779">
                  <a:moveTo>
                    <a:pt x="408089" y="1955"/>
                  </a:moveTo>
                  <a:lnTo>
                    <a:pt x="386537" y="1955"/>
                  </a:lnTo>
                  <a:lnTo>
                    <a:pt x="386537" y="22034"/>
                  </a:lnTo>
                  <a:lnTo>
                    <a:pt x="386537" y="123317"/>
                  </a:lnTo>
                  <a:lnTo>
                    <a:pt x="385419" y="124548"/>
                  </a:lnTo>
                  <a:lnTo>
                    <a:pt x="374484" y="124548"/>
                  </a:lnTo>
                  <a:lnTo>
                    <a:pt x="374484" y="22034"/>
                  </a:lnTo>
                  <a:lnTo>
                    <a:pt x="386537" y="22034"/>
                  </a:lnTo>
                  <a:lnTo>
                    <a:pt x="386537" y="1955"/>
                  </a:lnTo>
                  <a:lnTo>
                    <a:pt x="352933" y="1955"/>
                  </a:lnTo>
                  <a:lnTo>
                    <a:pt x="352933" y="144665"/>
                  </a:lnTo>
                  <a:lnTo>
                    <a:pt x="403580" y="144665"/>
                  </a:lnTo>
                  <a:lnTo>
                    <a:pt x="408012" y="139776"/>
                  </a:lnTo>
                  <a:lnTo>
                    <a:pt x="408089" y="124548"/>
                  </a:lnTo>
                  <a:lnTo>
                    <a:pt x="408089" y="22034"/>
                  </a:lnTo>
                  <a:lnTo>
                    <a:pt x="408089" y="1955"/>
                  </a:lnTo>
                  <a:close/>
                </a:path>
                <a:path w="548640" h="144779">
                  <a:moveTo>
                    <a:pt x="457974" y="84099"/>
                  </a:moveTo>
                  <a:lnTo>
                    <a:pt x="441858" y="84099"/>
                  </a:lnTo>
                  <a:lnTo>
                    <a:pt x="441858" y="104165"/>
                  </a:lnTo>
                  <a:lnTo>
                    <a:pt x="441858" y="123329"/>
                  </a:lnTo>
                  <a:lnTo>
                    <a:pt x="440715" y="124548"/>
                  </a:lnTo>
                  <a:lnTo>
                    <a:pt x="434657" y="124548"/>
                  </a:lnTo>
                  <a:lnTo>
                    <a:pt x="434657" y="104165"/>
                  </a:lnTo>
                  <a:lnTo>
                    <a:pt x="441858" y="104165"/>
                  </a:lnTo>
                  <a:lnTo>
                    <a:pt x="441858" y="84099"/>
                  </a:lnTo>
                  <a:lnTo>
                    <a:pt x="418541" y="84099"/>
                  </a:lnTo>
                  <a:lnTo>
                    <a:pt x="418541" y="144665"/>
                  </a:lnTo>
                  <a:lnTo>
                    <a:pt x="453466" y="144665"/>
                  </a:lnTo>
                  <a:lnTo>
                    <a:pt x="457873" y="139776"/>
                  </a:lnTo>
                  <a:lnTo>
                    <a:pt x="457974" y="124548"/>
                  </a:lnTo>
                  <a:lnTo>
                    <a:pt x="457974" y="104165"/>
                  </a:lnTo>
                  <a:lnTo>
                    <a:pt x="457974" y="84099"/>
                  </a:lnTo>
                  <a:close/>
                </a:path>
                <a:path w="548640" h="144779">
                  <a:moveTo>
                    <a:pt x="457974" y="58496"/>
                  </a:moveTo>
                  <a:lnTo>
                    <a:pt x="418414" y="58496"/>
                  </a:lnTo>
                  <a:lnTo>
                    <a:pt x="418414" y="77393"/>
                  </a:lnTo>
                  <a:lnTo>
                    <a:pt x="457974" y="77393"/>
                  </a:lnTo>
                  <a:lnTo>
                    <a:pt x="457974" y="58496"/>
                  </a:lnTo>
                  <a:close/>
                </a:path>
                <a:path w="548640" h="144779">
                  <a:moveTo>
                    <a:pt x="457974" y="32905"/>
                  </a:moveTo>
                  <a:lnTo>
                    <a:pt x="418414" y="32905"/>
                  </a:lnTo>
                  <a:lnTo>
                    <a:pt x="418414" y="51803"/>
                  </a:lnTo>
                  <a:lnTo>
                    <a:pt x="457974" y="51803"/>
                  </a:lnTo>
                  <a:lnTo>
                    <a:pt x="457974" y="32905"/>
                  </a:lnTo>
                  <a:close/>
                </a:path>
                <a:path w="548640" h="144779">
                  <a:moveTo>
                    <a:pt x="459587" y="7010"/>
                  </a:moveTo>
                  <a:lnTo>
                    <a:pt x="449300" y="7010"/>
                  </a:lnTo>
                  <a:lnTo>
                    <a:pt x="449300" y="12"/>
                  </a:lnTo>
                  <a:lnTo>
                    <a:pt x="426656" y="12"/>
                  </a:lnTo>
                  <a:lnTo>
                    <a:pt x="426656" y="7010"/>
                  </a:lnTo>
                  <a:lnTo>
                    <a:pt x="416775" y="7010"/>
                  </a:lnTo>
                  <a:lnTo>
                    <a:pt x="416775" y="26517"/>
                  </a:lnTo>
                  <a:lnTo>
                    <a:pt x="459587" y="26517"/>
                  </a:lnTo>
                  <a:lnTo>
                    <a:pt x="459587" y="7010"/>
                  </a:lnTo>
                  <a:close/>
                </a:path>
                <a:path w="548640" h="144779">
                  <a:moveTo>
                    <a:pt x="505675" y="7607"/>
                  </a:moveTo>
                  <a:lnTo>
                    <a:pt x="495922" y="7607"/>
                  </a:lnTo>
                  <a:lnTo>
                    <a:pt x="495922" y="12"/>
                  </a:lnTo>
                  <a:lnTo>
                    <a:pt x="473278" y="12"/>
                  </a:lnTo>
                  <a:lnTo>
                    <a:pt x="473278" y="7607"/>
                  </a:lnTo>
                  <a:lnTo>
                    <a:pt x="463931" y="7607"/>
                  </a:lnTo>
                  <a:lnTo>
                    <a:pt x="463931" y="27076"/>
                  </a:lnTo>
                  <a:lnTo>
                    <a:pt x="505675" y="27076"/>
                  </a:lnTo>
                  <a:lnTo>
                    <a:pt x="505675" y="7607"/>
                  </a:lnTo>
                  <a:close/>
                </a:path>
                <a:path w="548640" h="144779">
                  <a:moveTo>
                    <a:pt x="507314" y="72199"/>
                  </a:moveTo>
                  <a:lnTo>
                    <a:pt x="490093" y="72199"/>
                  </a:lnTo>
                  <a:lnTo>
                    <a:pt x="490093" y="89903"/>
                  </a:lnTo>
                  <a:lnTo>
                    <a:pt x="490093" y="101638"/>
                  </a:lnTo>
                  <a:lnTo>
                    <a:pt x="490093" y="115176"/>
                  </a:lnTo>
                  <a:lnTo>
                    <a:pt x="490042" y="125768"/>
                  </a:lnTo>
                  <a:lnTo>
                    <a:pt x="488975" y="126974"/>
                  </a:lnTo>
                  <a:lnTo>
                    <a:pt x="481279" y="126974"/>
                  </a:lnTo>
                  <a:lnTo>
                    <a:pt x="481279" y="115176"/>
                  </a:lnTo>
                  <a:lnTo>
                    <a:pt x="490093" y="115176"/>
                  </a:lnTo>
                  <a:lnTo>
                    <a:pt x="490093" y="101638"/>
                  </a:lnTo>
                  <a:lnTo>
                    <a:pt x="481279" y="101638"/>
                  </a:lnTo>
                  <a:lnTo>
                    <a:pt x="481279" y="89903"/>
                  </a:lnTo>
                  <a:lnTo>
                    <a:pt x="490093" y="89903"/>
                  </a:lnTo>
                  <a:lnTo>
                    <a:pt x="490093" y="72199"/>
                  </a:lnTo>
                  <a:lnTo>
                    <a:pt x="464083" y="72199"/>
                  </a:lnTo>
                  <a:lnTo>
                    <a:pt x="464083" y="144665"/>
                  </a:lnTo>
                  <a:lnTo>
                    <a:pt x="502780" y="144665"/>
                  </a:lnTo>
                  <a:lnTo>
                    <a:pt x="507212" y="139776"/>
                  </a:lnTo>
                  <a:lnTo>
                    <a:pt x="507314" y="126974"/>
                  </a:lnTo>
                  <a:lnTo>
                    <a:pt x="507314" y="115176"/>
                  </a:lnTo>
                  <a:lnTo>
                    <a:pt x="507314" y="101638"/>
                  </a:lnTo>
                  <a:lnTo>
                    <a:pt x="507314" y="89903"/>
                  </a:lnTo>
                  <a:lnTo>
                    <a:pt x="507314" y="72199"/>
                  </a:lnTo>
                  <a:close/>
                </a:path>
                <a:path w="548640" h="144779">
                  <a:moveTo>
                    <a:pt x="548513" y="45999"/>
                  </a:moveTo>
                  <a:lnTo>
                    <a:pt x="545934" y="45999"/>
                  </a:lnTo>
                  <a:lnTo>
                    <a:pt x="544182" y="11328"/>
                  </a:lnTo>
                  <a:lnTo>
                    <a:pt x="534543" y="11328"/>
                  </a:lnTo>
                  <a:lnTo>
                    <a:pt x="536308" y="45999"/>
                  </a:lnTo>
                  <a:lnTo>
                    <a:pt x="531317" y="45999"/>
                  </a:lnTo>
                  <a:lnTo>
                    <a:pt x="529805" y="609"/>
                  </a:lnTo>
                  <a:lnTo>
                    <a:pt x="508800" y="609"/>
                  </a:lnTo>
                  <a:lnTo>
                    <a:pt x="510286" y="45999"/>
                  </a:lnTo>
                  <a:lnTo>
                    <a:pt x="503237" y="45999"/>
                  </a:lnTo>
                  <a:lnTo>
                    <a:pt x="505675" y="31572"/>
                  </a:lnTo>
                  <a:lnTo>
                    <a:pt x="490639" y="31572"/>
                  </a:lnTo>
                  <a:lnTo>
                    <a:pt x="488200" y="45999"/>
                  </a:lnTo>
                  <a:lnTo>
                    <a:pt x="483171" y="45999"/>
                  </a:lnTo>
                  <a:lnTo>
                    <a:pt x="481279" y="31572"/>
                  </a:lnTo>
                  <a:lnTo>
                    <a:pt x="466229" y="31572"/>
                  </a:lnTo>
                  <a:lnTo>
                    <a:pt x="468134" y="45999"/>
                  </a:lnTo>
                  <a:lnTo>
                    <a:pt x="462838" y="45999"/>
                  </a:lnTo>
                  <a:lnTo>
                    <a:pt x="462838" y="66103"/>
                  </a:lnTo>
                  <a:lnTo>
                    <a:pt x="511111" y="66103"/>
                  </a:lnTo>
                  <a:lnTo>
                    <a:pt x="513537" y="131572"/>
                  </a:lnTo>
                  <a:lnTo>
                    <a:pt x="514184" y="140309"/>
                  </a:lnTo>
                  <a:lnTo>
                    <a:pt x="518515" y="144665"/>
                  </a:lnTo>
                  <a:lnTo>
                    <a:pt x="548513" y="144665"/>
                  </a:lnTo>
                  <a:lnTo>
                    <a:pt x="548513" y="125768"/>
                  </a:lnTo>
                  <a:lnTo>
                    <a:pt x="535089" y="125768"/>
                  </a:lnTo>
                  <a:lnTo>
                    <a:pt x="534060" y="124434"/>
                  </a:lnTo>
                  <a:lnTo>
                    <a:pt x="533882" y="121754"/>
                  </a:lnTo>
                  <a:lnTo>
                    <a:pt x="533882" y="117881"/>
                  </a:lnTo>
                  <a:lnTo>
                    <a:pt x="541959" y="117881"/>
                  </a:lnTo>
                  <a:lnTo>
                    <a:pt x="544995" y="114211"/>
                  </a:lnTo>
                  <a:lnTo>
                    <a:pt x="545528" y="106845"/>
                  </a:lnTo>
                  <a:lnTo>
                    <a:pt x="545896" y="100164"/>
                  </a:lnTo>
                  <a:lnTo>
                    <a:pt x="547420" y="72631"/>
                  </a:lnTo>
                  <a:lnTo>
                    <a:pt x="537794" y="72631"/>
                  </a:lnTo>
                  <a:lnTo>
                    <a:pt x="536625" y="99275"/>
                  </a:lnTo>
                  <a:lnTo>
                    <a:pt x="535762" y="100164"/>
                  </a:lnTo>
                  <a:lnTo>
                    <a:pt x="533057" y="100164"/>
                  </a:lnTo>
                  <a:lnTo>
                    <a:pt x="531964" y="66103"/>
                  </a:lnTo>
                  <a:lnTo>
                    <a:pt x="548513" y="66103"/>
                  </a:lnTo>
                  <a:lnTo>
                    <a:pt x="548513" y="45999"/>
                  </a:lnTo>
                  <a:close/>
                </a:path>
              </a:pathLst>
            </a:custGeom>
            <a:solidFill>
              <a:srgbClr val="FFFFFF"/>
            </a:solidFill>
          </p:spPr>
          <p:txBody>
            <a:bodyPr wrap="square" lIns="0" tIns="0" rIns="0" bIns="0" rtlCol="0"/>
            <a:lstStyle/>
            <a:p>
              <a:endParaRPr/>
            </a:p>
          </p:txBody>
        </p:sp>
      </p:grpSp>
      <p:sp>
        <p:nvSpPr>
          <p:cNvPr id="42" name="object 42"/>
          <p:cNvSpPr txBox="1"/>
          <p:nvPr/>
        </p:nvSpPr>
        <p:spPr>
          <a:xfrm>
            <a:off x="10427320" y="6970394"/>
            <a:ext cx="1996439" cy="1543435"/>
          </a:xfrm>
          <a:prstGeom prst="rect">
            <a:avLst/>
          </a:prstGeom>
        </p:spPr>
        <p:txBody>
          <a:bodyPr vert="horz" wrap="square" lIns="0" tIns="110489" rIns="0" bIns="0" rtlCol="0">
            <a:spAutoFit/>
          </a:bodyPr>
          <a:lstStyle/>
          <a:p>
            <a:pPr marL="48260">
              <a:lnSpc>
                <a:spcPct val="100000"/>
              </a:lnSpc>
              <a:spcBef>
                <a:spcPts val="869"/>
              </a:spcBef>
            </a:pPr>
            <a:r>
              <a:rPr sz="1400" b="1" spc="-10" dirty="0">
                <a:solidFill>
                  <a:srgbClr val="FFFFFF"/>
                </a:solidFill>
                <a:latin typeface="Microsoft JhengHei"/>
                <a:cs typeface="Microsoft JhengHei"/>
              </a:rPr>
              <a:t>ポイント取得の例</a:t>
            </a:r>
            <a:endParaRPr sz="1400" dirty="0">
              <a:latin typeface="Microsoft JhengHei"/>
              <a:cs typeface="Microsoft JhengHei"/>
            </a:endParaRPr>
          </a:p>
          <a:p>
            <a:pPr marL="12700" marR="5080" indent="121920">
              <a:lnSpc>
                <a:spcPct val="104200"/>
              </a:lnSpc>
              <a:spcBef>
                <a:spcPts val="505"/>
              </a:spcBef>
            </a:pPr>
            <a:r>
              <a:rPr sz="1000" spc="50" dirty="0" err="1" smtClean="0">
                <a:solidFill>
                  <a:srgbClr val="221815"/>
                </a:solidFill>
                <a:latin typeface="Yu Gothic UI" panose="020B0500000000000000" pitchFamily="50" charset="-128"/>
                <a:ea typeface="Yu Gothic UI" panose="020B0500000000000000" pitchFamily="50" charset="-128"/>
                <a:cs typeface="Microsoft JhengHei"/>
              </a:rPr>
              <a:t>指定期間内に講座を受講し</a:t>
            </a:r>
            <a:r>
              <a:rPr sz="1000" spc="-45" dirty="0" err="1" smtClean="0">
                <a:solidFill>
                  <a:srgbClr val="221815"/>
                </a:solidFill>
                <a:latin typeface="Yu Gothic UI" panose="020B0500000000000000" pitchFamily="50" charset="-128"/>
                <a:ea typeface="Yu Gothic UI" panose="020B0500000000000000" pitchFamily="50" charset="-128"/>
                <a:cs typeface="Microsoft JhengHei"/>
              </a:rPr>
              <a:t>て</a:t>
            </a:r>
            <a:r>
              <a:rPr lang="en-US" altLang="ja-JP" sz="1000" dirty="0" smtClean="0">
                <a:solidFill>
                  <a:srgbClr val="221815"/>
                </a:solidFill>
                <a:latin typeface="Yu Gothic UI" panose="020B0500000000000000" pitchFamily="50" charset="-128"/>
                <a:ea typeface="Yu Gothic UI" panose="020B0500000000000000" pitchFamily="50" charset="-128"/>
                <a:cs typeface="Microsoft JhengHei"/>
              </a:rPr>
              <a:t>､ </a:t>
            </a:r>
            <a:r>
              <a:rPr sz="1000" spc="-35" dirty="0" err="1" smtClean="0">
                <a:solidFill>
                  <a:srgbClr val="221815"/>
                </a:solidFill>
                <a:latin typeface="Yu Gothic UI" panose="020B0500000000000000" pitchFamily="50" charset="-128"/>
                <a:ea typeface="Yu Gothic UI" panose="020B0500000000000000" pitchFamily="50" charset="-128"/>
                <a:cs typeface="Microsoft JhengHei"/>
              </a:rPr>
              <a:t>観点別のポイントを累積してい</a:t>
            </a:r>
            <a:r>
              <a:rPr sz="1000" spc="-45" dirty="0" err="1" smtClean="0">
                <a:solidFill>
                  <a:srgbClr val="221815"/>
                </a:solidFill>
                <a:latin typeface="Yu Gothic UI" panose="020B0500000000000000" pitchFamily="50" charset="-128"/>
                <a:ea typeface="Yu Gothic UI" panose="020B0500000000000000" pitchFamily="50" charset="-128"/>
                <a:cs typeface="Microsoft JhengHei"/>
              </a:rPr>
              <a:t>き</a:t>
            </a:r>
            <a:r>
              <a:rPr lang="en-US" altLang="ja-JP" sz="1000" dirty="0" err="1" smtClean="0">
                <a:solidFill>
                  <a:srgbClr val="221815"/>
                </a:solidFill>
                <a:latin typeface="Yu Gothic UI" panose="020B0500000000000000" pitchFamily="50" charset="-128"/>
                <a:ea typeface="Yu Gothic UI" panose="020B0500000000000000" pitchFamily="50" charset="-128"/>
                <a:cs typeface="Microsoft JhengHei"/>
              </a:rPr>
              <a:t>､</a:t>
            </a:r>
            <a:r>
              <a:rPr sz="1000" dirty="0" err="1" smtClean="0">
                <a:solidFill>
                  <a:srgbClr val="221815"/>
                </a:solidFill>
                <a:latin typeface="Yu Gothic UI" panose="020B0500000000000000" pitchFamily="50" charset="-128"/>
                <a:ea typeface="Yu Gothic UI" panose="020B0500000000000000" pitchFamily="50" charset="-128"/>
                <a:cs typeface="Microsoft JhengHei"/>
              </a:rPr>
              <a:t>指定ポイント数以上取得すると</a:t>
            </a:r>
            <a:r>
              <a:rPr sz="1000" spc="-50" dirty="0" err="1" smtClean="0">
                <a:solidFill>
                  <a:srgbClr val="221815"/>
                </a:solidFill>
                <a:latin typeface="Yu Gothic UI" panose="020B0500000000000000" pitchFamily="50" charset="-128"/>
                <a:ea typeface="Yu Gothic UI" panose="020B0500000000000000" pitchFamily="50" charset="-128"/>
                <a:cs typeface="Microsoft JhengHei"/>
              </a:rPr>
              <a:t>養</a:t>
            </a:r>
            <a:r>
              <a:rPr sz="1000" spc="-40" dirty="0" err="1" smtClean="0">
                <a:solidFill>
                  <a:srgbClr val="221815"/>
                </a:solidFill>
                <a:latin typeface="Yu Gothic UI" panose="020B0500000000000000" pitchFamily="50" charset="-128"/>
                <a:ea typeface="Yu Gothic UI" panose="020B0500000000000000" pitchFamily="50" charset="-128"/>
                <a:cs typeface="Microsoft JhengHei"/>
              </a:rPr>
              <a:t>成プログラム修了となります</a:t>
            </a:r>
            <a:r>
              <a:rPr lang="ja-JP" altLang="en-US" sz="1000" dirty="0" err="1" smtClean="0">
                <a:latin typeface="Yu Gothic UI" panose="020B0500000000000000" pitchFamily="50" charset="-128"/>
                <a:ea typeface="Yu Gothic UI" panose="020B0500000000000000" pitchFamily="50" charset="-128"/>
              </a:rPr>
              <a:t>。</a:t>
            </a:r>
            <a:endParaRPr sz="1000" dirty="0">
              <a:latin typeface="Yu Gothic UI" panose="020B0500000000000000" pitchFamily="50" charset="-128"/>
              <a:ea typeface="Yu Gothic UI" panose="020B0500000000000000" pitchFamily="50" charset="-128"/>
              <a:cs typeface="Microsoft JhengHei"/>
            </a:endParaRPr>
          </a:p>
          <a:p>
            <a:pPr marL="12700" marR="24130" indent="121920" algn="just">
              <a:lnSpc>
                <a:spcPct val="104200"/>
              </a:lnSpc>
            </a:pPr>
            <a:r>
              <a:rPr sz="1000" dirty="0" err="1" smtClean="0">
                <a:solidFill>
                  <a:srgbClr val="221815"/>
                </a:solidFill>
                <a:latin typeface="Yu Gothic UI" panose="020B0500000000000000" pitchFamily="50" charset="-128"/>
                <a:ea typeface="Yu Gothic UI" panose="020B0500000000000000" pitchFamily="50" charset="-128"/>
                <a:cs typeface="Microsoft JhengHei"/>
              </a:rPr>
              <a:t>各講座への参加は自主的に行</a:t>
            </a:r>
            <a:r>
              <a:rPr sz="1000" spc="-50" dirty="0" err="1" smtClean="0">
                <a:solidFill>
                  <a:srgbClr val="221815"/>
                </a:solidFill>
                <a:latin typeface="Yu Gothic UI" panose="020B0500000000000000" pitchFamily="50" charset="-128"/>
                <a:ea typeface="Yu Gothic UI" panose="020B0500000000000000" pitchFamily="50" charset="-128"/>
                <a:cs typeface="Microsoft JhengHei"/>
              </a:rPr>
              <a:t>っ</a:t>
            </a:r>
            <a:r>
              <a:rPr sz="1000" dirty="0" err="1" smtClean="0">
                <a:solidFill>
                  <a:srgbClr val="221815"/>
                </a:solidFill>
                <a:latin typeface="Yu Gothic UI" panose="020B0500000000000000" pitchFamily="50" charset="-128"/>
                <a:ea typeface="Yu Gothic UI" panose="020B0500000000000000" pitchFamily="50" charset="-128"/>
                <a:cs typeface="Microsoft JhengHei"/>
              </a:rPr>
              <a:t>ていただきますの</a:t>
            </a:r>
            <a:r>
              <a:rPr sz="1000" spc="-40" dirty="0" err="1" smtClean="0">
                <a:solidFill>
                  <a:srgbClr val="221815"/>
                </a:solidFill>
                <a:latin typeface="Yu Gothic UI" panose="020B0500000000000000" pitchFamily="50" charset="-128"/>
                <a:ea typeface="Yu Gothic UI" panose="020B0500000000000000" pitchFamily="50" charset="-128"/>
                <a:cs typeface="Microsoft JhengHei"/>
              </a:rPr>
              <a:t>で</a:t>
            </a:r>
            <a:r>
              <a:rPr lang="en-US" altLang="ja-JP" sz="1000" dirty="0" err="1" smtClean="0">
                <a:solidFill>
                  <a:srgbClr val="221815"/>
                </a:solidFill>
                <a:latin typeface="Yu Gothic UI" panose="020B0500000000000000" pitchFamily="50" charset="-128"/>
                <a:ea typeface="Yu Gothic UI" panose="020B0500000000000000" pitchFamily="50" charset="-128"/>
                <a:cs typeface="Microsoft JhengHei"/>
              </a:rPr>
              <a:t>､</a:t>
            </a:r>
            <a:r>
              <a:rPr sz="1000" dirty="0" err="1" smtClean="0">
                <a:solidFill>
                  <a:srgbClr val="221815"/>
                </a:solidFill>
                <a:latin typeface="Yu Gothic UI" panose="020B0500000000000000" pitchFamily="50" charset="-128"/>
                <a:ea typeface="Yu Gothic UI" panose="020B0500000000000000" pitchFamily="50" charset="-128"/>
                <a:cs typeface="Microsoft JhengHei"/>
              </a:rPr>
              <a:t>ご自身の</a:t>
            </a:r>
            <a:r>
              <a:rPr sz="1000" spc="-50" dirty="0" err="1" smtClean="0">
                <a:solidFill>
                  <a:srgbClr val="221815"/>
                </a:solidFill>
                <a:latin typeface="Yu Gothic UI" panose="020B0500000000000000" pitchFamily="50" charset="-128"/>
                <a:ea typeface="Yu Gothic UI" panose="020B0500000000000000" pitchFamily="50" charset="-128"/>
                <a:cs typeface="Microsoft JhengHei"/>
              </a:rPr>
              <a:t>履</a:t>
            </a:r>
            <a:r>
              <a:rPr sz="1000" spc="-40" dirty="0" err="1" smtClean="0">
                <a:solidFill>
                  <a:srgbClr val="221815"/>
                </a:solidFill>
                <a:latin typeface="Yu Gothic UI" panose="020B0500000000000000" pitchFamily="50" charset="-128"/>
                <a:ea typeface="Yu Gothic UI" panose="020B0500000000000000" pitchFamily="50" charset="-128"/>
                <a:cs typeface="Microsoft JhengHei"/>
              </a:rPr>
              <a:t>修計画に合わせた受講が可能です</a:t>
            </a:r>
            <a:r>
              <a:rPr lang="ja-JP" altLang="en-US" sz="1000" dirty="0" err="1" smtClean="0">
                <a:latin typeface="Yu Gothic UI" panose="020B0500000000000000" pitchFamily="50" charset="-128"/>
                <a:ea typeface="Yu Gothic UI" panose="020B0500000000000000" pitchFamily="50" charset="-128"/>
              </a:rPr>
              <a:t>。</a:t>
            </a:r>
            <a:endParaRPr sz="1000" dirty="0">
              <a:latin typeface="Yu Gothic UI" panose="020B0500000000000000" pitchFamily="50" charset="-128"/>
              <a:ea typeface="Yu Gothic UI" panose="020B0500000000000000" pitchFamily="50" charset="-128"/>
              <a:cs typeface="Microsoft JhengHei"/>
            </a:endParaRPr>
          </a:p>
        </p:txBody>
      </p:sp>
      <p:pic>
        <p:nvPicPr>
          <p:cNvPr id="43" name="object 43"/>
          <p:cNvPicPr/>
          <p:nvPr/>
        </p:nvPicPr>
        <p:blipFill>
          <a:blip r:embed="rId10" cstate="print"/>
          <a:stretch>
            <a:fillRect/>
          </a:stretch>
        </p:blipFill>
        <p:spPr>
          <a:xfrm>
            <a:off x="12920847" y="8280033"/>
            <a:ext cx="255686" cy="180009"/>
          </a:xfrm>
          <a:prstGeom prst="rect">
            <a:avLst/>
          </a:prstGeom>
        </p:spPr>
      </p:pic>
      <p:pic>
        <p:nvPicPr>
          <p:cNvPr id="44" name="object 44"/>
          <p:cNvPicPr/>
          <p:nvPr/>
        </p:nvPicPr>
        <p:blipFill>
          <a:blip r:embed="rId11" cstate="print"/>
          <a:stretch>
            <a:fillRect/>
          </a:stretch>
        </p:blipFill>
        <p:spPr>
          <a:xfrm>
            <a:off x="13031727" y="7547378"/>
            <a:ext cx="144652" cy="80429"/>
          </a:xfrm>
          <a:prstGeom prst="rect">
            <a:avLst/>
          </a:prstGeom>
        </p:spPr>
      </p:pic>
      <p:pic>
        <p:nvPicPr>
          <p:cNvPr id="45" name="object 45"/>
          <p:cNvPicPr/>
          <p:nvPr/>
        </p:nvPicPr>
        <p:blipFill>
          <a:blip r:embed="rId12" cstate="print"/>
          <a:stretch>
            <a:fillRect/>
          </a:stretch>
        </p:blipFill>
        <p:spPr>
          <a:xfrm>
            <a:off x="13031716" y="7740036"/>
            <a:ext cx="144627" cy="80441"/>
          </a:xfrm>
          <a:prstGeom prst="rect">
            <a:avLst/>
          </a:prstGeom>
        </p:spPr>
      </p:pic>
      <p:pic>
        <p:nvPicPr>
          <p:cNvPr id="46" name="object 46"/>
          <p:cNvPicPr/>
          <p:nvPr/>
        </p:nvPicPr>
        <p:blipFill>
          <a:blip r:embed="rId13" cstate="print"/>
          <a:stretch>
            <a:fillRect/>
          </a:stretch>
        </p:blipFill>
        <p:spPr>
          <a:xfrm>
            <a:off x="13319723" y="7740036"/>
            <a:ext cx="144627" cy="80441"/>
          </a:xfrm>
          <a:prstGeom prst="rect">
            <a:avLst/>
          </a:prstGeom>
        </p:spPr>
      </p:pic>
      <p:pic>
        <p:nvPicPr>
          <p:cNvPr id="47" name="object 47"/>
          <p:cNvPicPr/>
          <p:nvPr/>
        </p:nvPicPr>
        <p:blipFill>
          <a:blip r:embed="rId14" cstate="print"/>
          <a:stretch>
            <a:fillRect/>
          </a:stretch>
        </p:blipFill>
        <p:spPr>
          <a:xfrm>
            <a:off x="13319723" y="7920045"/>
            <a:ext cx="144627" cy="80441"/>
          </a:xfrm>
          <a:prstGeom prst="rect">
            <a:avLst/>
          </a:prstGeom>
        </p:spPr>
      </p:pic>
      <p:grpSp>
        <p:nvGrpSpPr>
          <p:cNvPr id="48" name="object 48"/>
          <p:cNvGrpSpPr/>
          <p:nvPr/>
        </p:nvGrpSpPr>
        <p:grpSpPr>
          <a:xfrm>
            <a:off x="13607718" y="7272032"/>
            <a:ext cx="760095" cy="972185"/>
            <a:chOff x="13607718" y="7272032"/>
            <a:chExt cx="760095" cy="972185"/>
          </a:xfrm>
        </p:grpSpPr>
        <p:pic>
          <p:nvPicPr>
            <p:cNvPr id="49" name="object 49"/>
            <p:cNvPicPr/>
            <p:nvPr/>
          </p:nvPicPr>
          <p:blipFill>
            <a:blip r:embed="rId15" cstate="print"/>
            <a:stretch>
              <a:fillRect/>
            </a:stretch>
          </p:blipFill>
          <p:spPr>
            <a:xfrm>
              <a:off x="13607718" y="7547379"/>
              <a:ext cx="144640" cy="80441"/>
            </a:xfrm>
            <a:prstGeom prst="rect">
              <a:avLst/>
            </a:prstGeom>
          </p:spPr>
        </p:pic>
        <p:pic>
          <p:nvPicPr>
            <p:cNvPr id="50" name="object 50"/>
            <p:cNvPicPr/>
            <p:nvPr/>
          </p:nvPicPr>
          <p:blipFill>
            <a:blip r:embed="rId16" cstate="print"/>
            <a:stretch>
              <a:fillRect/>
            </a:stretch>
          </p:blipFill>
          <p:spPr>
            <a:xfrm>
              <a:off x="13607729" y="7272032"/>
              <a:ext cx="759467" cy="972007"/>
            </a:xfrm>
            <a:prstGeom prst="rect">
              <a:avLst/>
            </a:prstGeom>
          </p:spPr>
        </p:pic>
      </p:grpSp>
      <p:grpSp>
        <p:nvGrpSpPr>
          <p:cNvPr id="51" name="object 51"/>
          <p:cNvGrpSpPr/>
          <p:nvPr/>
        </p:nvGrpSpPr>
        <p:grpSpPr>
          <a:xfrm>
            <a:off x="12416854" y="7268857"/>
            <a:ext cx="510540" cy="1191260"/>
            <a:chOff x="12416854" y="7268857"/>
            <a:chExt cx="510540" cy="1191260"/>
          </a:xfrm>
        </p:grpSpPr>
        <p:sp>
          <p:nvSpPr>
            <p:cNvPr id="52" name="object 52"/>
            <p:cNvSpPr/>
            <p:nvPr/>
          </p:nvSpPr>
          <p:spPr>
            <a:xfrm>
              <a:off x="12420028" y="8280031"/>
              <a:ext cx="504190" cy="180340"/>
            </a:xfrm>
            <a:custGeom>
              <a:avLst/>
              <a:gdLst/>
              <a:ahLst/>
              <a:cxnLst/>
              <a:rect l="l" t="t" r="r" b="b"/>
              <a:pathLst>
                <a:path w="504190" h="180340">
                  <a:moveTo>
                    <a:pt x="503999" y="0"/>
                  </a:moveTo>
                  <a:lnTo>
                    <a:pt x="0" y="0"/>
                  </a:lnTo>
                  <a:lnTo>
                    <a:pt x="0" y="180009"/>
                  </a:lnTo>
                  <a:lnTo>
                    <a:pt x="503999" y="180009"/>
                  </a:lnTo>
                  <a:lnTo>
                    <a:pt x="503999" y="0"/>
                  </a:lnTo>
                  <a:close/>
                </a:path>
              </a:pathLst>
            </a:custGeom>
            <a:solidFill>
              <a:srgbClr val="920783"/>
            </a:solidFill>
          </p:spPr>
          <p:txBody>
            <a:bodyPr wrap="square" lIns="0" tIns="0" rIns="0" bIns="0" rtlCol="0"/>
            <a:lstStyle/>
            <a:p>
              <a:endParaRPr/>
            </a:p>
          </p:txBody>
        </p:sp>
        <p:pic>
          <p:nvPicPr>
            <p:cNvPr id="53" name="object 53"/>
            <p:cNvPicPr/>
            <p:nvPr/>
          </p:nvPicPr>
          <p:blipFill>
            <a:blip r:embed="rId17" cstate="print"/>
            <a:stretch>
              <a:fillRect/>
            </a:stretch>
          </p:blipFill>
          <p:spPr>
            <a:xfrm>
              <a:off x="12483519" y="8308421"/>
              <a:ext cx="372563" cy="120553"/>
            </a:xfrm>
            <a:prstGeom prst="rect">
              <a:avLst/>
            </a:prstGeom>
          </p:spPr>
        </p:pic>
        <p:pic>
          <p:nvPicPr>
            <p:cNvPr id="54" name="object 54"/>
            <p:cNvPicPr/>
            <p:nvPr/>
          </p:nvPicPr>
          <p:blipFill>
            <a:blip r:embed="rId18" cstate="print"/>
            <a:stretch>
              <a:fillRect/>
            </a:stretch>
          </p:blipFill>
          <p:spPr>
            <a:xfrm>
              <a:off x="12420028" y="7524038"/>
              <a:ext cx="503999" cy="720013"/>
            </a:xfrm>
            <a:prstGeom prst="rect">
              <a:avLst/>
            </a:prstGeom>
          </p:spPr>
        </p:pic>
        <p:sp>
          <p:nvSpPr>
            <p:cNvPr id="55" name="object 55"/>
            <p:cNvSpPr/>
            <p:nvPr/>
          </p:nvSpPr>
          <p:spPr>
            <a:xfrm>
              <a:off x="12420029" y="7272032"/>
              <a:ext cx="504190" cy="252095"/>
            </a:xfrm>
            <a:custGeom>
              <a:avLst/>
              <a:gdLst/>
              <a:ahLst/>
              <a:cxnLst/>
              <a:rect l="l" t="t" r="r" b="b"/>
              <a:pathLst>
                <a:path w="504190" h="252095">
                  <a:moveTo>
                    <a:pt x="0" y="0"/>
                  </a:moveTo>
                  <a:lnTo>
                    <a:pt x="503999" y="252006"/>
                  </a:lnTo>
                </a:path>
              </a:pathLst>
            </a:custGeom>
            <a:ln w="6350">
              <a:solidFill>
                <a:srgbClr val="3F3B3A"/>
              </a:solidFill>
            </a:ln>
          </p:spPr>
          <p:txBody>
            <a:bodyPr wrap="square" lIns="0" tIns="0" rIns="0" bIns="0" rtlCol="0"/>
            <a:lstStyle/>
            <a:p>
              <a:endParaRPr/>
            </a:p>
          </p:txBody>
        </p:sp>
      </p:grpSp>
      <p:graphicFrame>
        <p:nvGraphicFramePr>
          <p:cNvPr id="56" name="object 56"/>
          <p:cNvGraphicFramePr>
            <a:graphicFrameLocks noGrp="1"/>
          </p:cNvGraphicFramePr>
          <p:nvPr/>
        </p:nvGraphicFramePr>
        <p:xfrm>
          <a:off x="12415266" y="7267270"/>
          <a:ext cx="2305682" cy="1185545"/>
        </p:xfrm>
        <a:graphic>
          <a:graphicData uri="http://schemas.openxmlformats.org/drawingml/2006/table">
            <a:tbl>
              <a:tblPr firstRow="1" bandRow="1">
                <a:tableStyleId>{2D5ABB26-0587-4C30-8999-92F81FD0307C}</a:tableStyleId>
              </a:tblPr>
              <a:tblGrid>
                <a:gridCol w="504190">
                  <a:extLst>
                    <a:ext uri="{9D8B030D-6E8A-4147-A177-3AD203B41FA5}">
                      <a16:colId xmlns:a16="http://schemas.microsoft.com/office/drawing/2014/main" val="20000"/>
                    </a:ext>
                  </a:extLst>
                </a:gridCol>
                <a:gridCol w="288290">
                  <a:extLst>
                    <a:ext uri="{9D8B030D-6E8A-4147-A177-3AD203B41FA5}">
                      <a16:colId xmlns:a16="http://schemas.microsoft.com/office/drawing/2014/main" val="20001"/>
                    </a:ext>
                  </a:extLst>
                </a:gridCol>
                <a:gridCol w="288290">
                  <a:extLst>
                    <a:ext uri="{9D8B030D-6E8A-4147-A177-3AD203B41FA5}">
                      <a16:colId xmlns:a16="http://schemas.microsoft.com/office/drawing/2014/main" val="20002"/>
                    </a:ext>
                  </a:extLst>
                </a:gridCol>
                <a:gridCol w="288290">
                  <a:extLst>
                    <a:ext uri="{9D8B030D-6E8A-4147-A177-3AD203B41FA5}">
                      <a16:colId xmlns:a16="http://schemas.microsoft.com/office/drawing/2014/main" val="20003"/>
                    </a:ext>
                  </a:extLst>
                </a:gridCol>
                <a:gridCol w="288289">
                  <a:extLst>
                    <a:ext uri="{9D8B030D-6E8A-4147-A177-3AD203B41FA5}">
                      <a16:colId xmlns:a16="http://schemas.microsoft.com/office/drawing/2014/main" val="20004"/>
                    </a:ext>
                  </a:extLst>
                </a:gridCol>
                <a:gridCol w="306069">
                  <a:extLst>
                    <a:ext uri="{9D8B030D-6E8A-4147-A177-3AD203B41FA5}">
                      <a16:colId xmlns:a16="http://schemas.microsoft.com/office/drawing/2014/main" val="20005"/>
                    </a:ext>
                  </a:extLst>
                </a:gridCol>
                <a:gridCol w="342264">
                  <a:extLst>
                    <a:ext uri="{9D8B030D-6E8A-4147-A177-3AD203B41FA5}">
                      <a16:colId xmlns:a16="http://schemas.microsoft.com/office/drawing/2014/main" val="20006"/>
                    </a:ext>
                  </a:extLst>
                </a:gridCol>
              </a:tblGrid>
              <a:tr h="251460">
                <a:tc>
                  <a:txBody>
                    <a:bodyPr/>
                    <a:lstStyle/>
                    <a:p>
                      <a:pPr marL="270510">
                        <a:lnSpc>
                          <a:spcPts val="805"/>
                        </a:lnSpc>
                        <a:spcBef>
                          <a:spcPts val="100"/>
                        </a:spcBef>
                      </a:pPr>
                      <a:r>
                        <a:rPr sz="700" spc="-25" dirty="0">
                          <a:solidFill>
                            <a:srgbClr val="221815"/>
                          </a:solidFill>
                          <a:latin typeface="Microsoft JhengHei"/>
                          <a:cs typeface="Microsoft JhengHei"/>
                        </a:rPr>
                        <a:t>細分</a:t>
                      </a:r>
                      <a:endParaRPr sz="700">
                        <a:latin typeface="Microsoft JhengHei"/>
                        <a:cs typeface="Microsoft JhengHei"/>
                      </a:endParaRPr>
                    </a:p>
                    <a:p>
                      <a:pPr marL="54610">
                        <a:lnSpc>
                          <a:spcPts val="805"/>
                        </a:lnSpc>
                      </a:pPr>
                      <a:r>
                        <a:rPr sz="700" spc="-25" dirty="0">
                          <a:solidFill>
                            <a:srgbClr val="221815"/>
                          </a:solidFill>
                          <a:latin typeface="Microsoft JhengHei"/>
                          <a:cs typeface="Microsoft JhengHei"/>
                        </a:rPr>
                        <a:t>観点</a:t>
                      </a:r>
                      <a:endParaRPr sz="700">
                        <a:latin typeface="Microsoft JhengHei"/>
                        <a:cs typeface="Microsoft JhengHei"/>
                      </a:endParaRPr>
                    </a:p>
                  </a:txBody>
                  <a:tcPr marL="0" marR="0" marT="12700" marB="0">
                    <a:lnL w="9525">
                      <a:solidFill>
                        <a:srgbClr val="3F3B3A"/>
                      </a:solidFill>
                      <a:prstDash val="solid"/>
                    </a:lnL>
                    <a:lnR w="6350">
                      <a:solidFill>
                        <a:srgbClr val="3F3B3A"/>
                      </a:solidFill>
                      <a:prstDash val="solid"/>
                    </a:lnR>
                    <a:lnT w="9525">
                      <a:solidFill>
                        <a:srgbClr val="3F3B3A"/>
                      </a:solidFill>
                      <a:prstDash val="solid"/>
                    </a:lnT>
                    <a:lnB w="6350">
                      <a:solidFill>
                        <a:srgbClr val="3F3B3A"/>
                      </a:solidFill>
                      <a:prstDash val="solid"/>
                    </a:lnB>
                  </a:tcPr>
                </a:tc>
                <a:tc>
                  <a:txBody>
                    <a:bodyPr/>
                    <a:lstStyle/>
                    <a:p>
                      <a:pPr marL="114300" marR="46990" indent="-60325">
                        <a:lnSpc>
                          <a:spcPts val="800"/>
                        </a:lnSpc>
                        <a:spcBef>
                          <a:spcPts val="259"/>
                        </a:spcBef>
                      </a:pPr>
                      <a:r>
                        <a:rPr sz="700" spc="-25" dirty="0">
                          <a:solidFill>
                            <a:srgbClr val="221815"/>
                          </a:solidFill>
                          <a:latin typeface="Microsoft JhengHei"/>
                          <a:cs typeface="Microsoft JhengHei"/>
                        </a:rPr>
                        <a:t>分野</a:t>
                      </a:r>
                      <a:r>
                        <a:rPr sz="700" spc="500" dirty="0">
                          <a:solidFill>
                            <a:srgbClr val="221815"/>
                          </a:solidFill>
                          <a:latin typeface="Microsoft JhengHei"/>
                          <a:cs typeface="Microsoft JhengHei"/>
                        </a:rPr>
                        <a:t> </a:t>
                      </a:r>
                      <a:r>
                        <a:rPr sz="700" spc="-50" dirty="0">
                          <a:solidFill>
                            <a:srgbClr val="221815"/>
                          </a:solidFill>
                          <a:latin typeface="Microsoft JhengHei"/>
                          <a:cs typeface="Microsoft JhengHei"/>
                        </a:rPr>
                        <a:t>A</a:t>
                      </a:r>
                      <a:endParaRPr sz="700">
                        <a:latin typeface="Microsoft JhengHei"/>
                        <a:cs typeface="Microsoft JhengHei"/>
                      </a:endParaRPr>
                    </a:p>
                  </a:txBody>
                  <a:tcPr marL="0" marR="0" marT="33019" marB="0">
                    <a:lnL w="6350">
                      <a:solidFill>
                        <a:srgbClr val="3F3B3A"/>
                      </a:solidFill>
                      <a:prstDash val="solid"/>
                    </a:lnL>
                    <a:lnR w="6350">
                      <a:solidFill>
                        <a:srgbClr val="3F3B3A"/>
                      </a:solidFill>
                      <a:prstDash val="solid"/>
                    </a:lnR>
                    <a:lnT w="9525">
                      <a:solidFill>
                        <a:srgbClr val="3F3B3A"/>
                      </a:solidFill>
                      <a:prstDash val="solid"/>
                    </a:lnT>
                    <a:lnB w="6350">
                      <a:solidFill>
                        <a:srgbClr val="3F3B3A"/>
                      </a:solidFill>
                      <a:prstDash val="solid"/>
                    </a:lnB>
                  </a:tcPr>
                </a:tc>
                <a:tc>
                  <a:txBody>
                    <a:bodyPr/>
                    <a:lstStyle/>
                    <a:p>
                      <a:pPr marL="118110" marR="46990" indent="-63500">
                        <a:lnSpc>
                          <a:spcPts val="800"/>
                        </a:lnSpc>
                        <a:spcBef>
                          <a:spcPts val="259"/>
                        </a:spcBef>
                      </a:pPr>
                      <a:r>
                        <a:rPr sz="700" spc="-25" dirty="0">
                          <a:solidFill>
                            <a:srgbClr val="221815"/>
                          </a:solidFill>
                          <a:latin typeface="Microsoft JhengHei"/>
                          <a:cs typeface="Microsoft JhengHei"/>
                        </a:rPr>
                        <a:t>分野</a:t>
                      </a:r>
                      <a:r>
                        <a:rPr sz="700" spc="500" dirty="0">
                          <a:solidFill>
                            <a:srgbClr val="221815"/>
                          </a:solidFill>
                          <a:latin typeface="Microsoft JhengHei"/>
                          <a:cs typeface="Microsoft JhengHei"/>
                        </a:rPr>
                        <a:t> </a:t>
                      </a:r>
                      <a:r>
                        <a:rPr sz="700" spc="-50" dirty="0">
                          <a:solidFill>
                            <a:srgbClr val="221815"/>
                          </a:solidFill>
                          <a:latin typeface="Microsoft JhengHei"/>
                          <a:cs typeface="Microsoft JhengHei"/>
                        </a:rPr>
                        <a:t>B</a:t>
                      </a:r>
                      <a:endParaRPr sz="700">
                        <a:latin typeface="Microsoft JhengHei"/>
                        <a:cs typeface="Microsoft JhengHei"/>
                      </a:endParaRPr>
                    </a:p>
                  </a:txBody>
                  <a:tcPr marL="0" marR="0" marT="33019" marB="0">
                    <a:lnL w="6350">
                      <a:solidFill>
                        <a:srgbClr val="3F3B3A"/>
                      </a:solidFill>
                      <a:prstDash val="solid"/>
                    </a:lnL>
                    <a:lnR w="6350">
                      <a:solidFill>
                        <a:srgbClr val="3F3B3A"/>
                      </a:solidFill>
                      <a:prstDash val="solid"/>
                    </a:lnR>
                    <a:lnT w="9525">
                      <a:solidFill>
                        <a:srgbClr val="3F3B3A"/>
                      </a:solidFill>
                      <a:prstDash val="solid"/>
                    </a:lnT>
                    <a:lnB w="6350">
                      <a:solidFill>
                        <a:srgbClr val="3F3B3A"/>
                      </a:solidFill>
                      <a:prstDash val="solid"/>
                    </a:lnB>
                  </a:tcPr>
                </a:tc>
                <a:tc gridSpan="3">
                  <a:txBody>
                    <a:bodyPr/>
                    <a:lstStyle/>
                    <a:p>
                      <a:pPr marL="116205" marR="65405" indent="-61594">
                        <a:lnSpc>
                          <a:spcPts val="800"/>
                        </a:lnSpc>
                        <a:spcBef>
                          <a:spcPts val="259"/>
                        </a:spcBef>
                        <a:tabLst>
                          <a:tab pos="400050" algn="l"/>
                          <a:tab pos="696595" algn="l"/>
                        </a:tabLst>
                      </a:pPr>
                      <a:r>
                        <a:rPr sz="700" dirty="0">
                          <a:solidFill>
                            <a:srgbClr val="221815"/>
                          </a:solidFill>
                          <a:latin typeface="Microsoft JhengHei"/>
                          <a:cs typeface="Microsoft JhengHei"/>
                        </a:rPr>
                        <a:t>分野</a:t>
                      </a:r>
                      <a:r>
                        <a:rPr sz="700" spc="690" dirty="0">
                          <a:solidFill>
                            <a:srgbClr val="221815"/>
                          </a:solidFill>
                          <a:latin typeface="Microsoft JhengHei"/>
                          <a:cs typeface="Microsoft JhengHei"/>
                        </a:rPr>
                        <a:t> </a:t>
                      </a:r>
                      <a:r>
                        <a:rPr sz="700" dirty="0">
                          <a:solidFill>
                            <a:srgbClr val="221815"/>
                          </a:solidFill>
                          <a:latin typeface="Microsoft JhengHei"/>
                          <a:cs typeface="Microsoft JhengHei"/>
                        </a:rPr>
                        <a:t>分野</a:t>
                      </a:r>
                      <a:r>
                        <a:rPr sz="700" spc="690" dirty="0">
                          <a:solidFill>
                            <a:srgbClr val="221815"/>
                          </a:solidFill>
                          <a:latin typeface="Microsoft JhengHei"/>
                          <a:cs typeface="Microsoft JhengHei"/>
                        </a:rPr>
                        <a:t> </a:t>
                      </a:r>
                      <a:r>
                        <a:rPr sz="700" dirty="0">
                          <a:solidFill>
                            <a:srgbClr val="221815"/>
                          </a:solidFill>
                          <a:latin typeface="Microsoft JhengHei"/>
                          <a:cs typeface="Microsoft JhengHei"/>
                        </a:rPr>
                        <a:t>分</a:t>
                      </a:r>
                      <a:r>
                        <a:rPr sz="700" spc="-50" dirty="0">
                          <a:solidFill>
                            <a:srgbClr val="221815"/>
                          </a:solidFill>
                          <a:latin typeface="Microsoft JhengHei"/>
                          <a:cs typeface="Microsoft JhengHei"/>
                        </a:rPr>
                        <a:t>野</a:t>
                      </a:r>
                      <a:r>
                        <a:rPr sz="700" spc="500" dirty="0">
                          <a:solidFill>
                            <a:srgbClr val="221815"/>
                          </a:solidFill>
                          <a:latin typeface="Microsoft JhengHei"/>
                          <a:cs typeface="Microsoft JhengHei"/>
                        </a:rPr>
                        <a:t> </a:t>
                      </a:r>
                      <a:r>
                        <a:rPr sz="700" spc="-50" dirty="0">
                          <a:solidFill>
                            <a:srgbClr val="221815"/>
                          </a:solidFill>
                          <a:latin typeface="Microsoft JhengHei"/>
                          <a:cs typeface="Microsoft JhengHei"/>
                        </a:rPr>
                        <a:t>C</a:t>
                      </a:r>
                      <a:r>
                        <a:rPr sz="700" dirty="0">
                          <a:solidFill>
                            <a:srgbClr val="221815"/>
                          </a:solidFill>
                          <a:latin typeface="Microsoft JhengHei"/>
                          <a:cs typeface="Microsoft JhengHei"/>
                        </a:rPr>
                        <a:t>	</a:t>
                      </a:r>
                      <a:r>
                        <a:rPr sz="700" spc="-50" dirty="0">
                          <a:solidFill>
                            <a:srgbClr val="221815"/>
                          </a:solidFill>
                          <a:latin typeface="Microsoft JhengHei"/>
                          <a:cs typeface="Microsoft JhengHei"/>
                        </a:rPr>
                        <a:t>D</a:t>
                      </a:r>
                      <a:r>
                        <a:rPr sz="700" dirty="0">
                          <a:solidFill>
                            <a:srgbClr val="221815"/>
                          </a:solidFill>
                          <a:latin typeface="Microsoft JhengHei"/>
                          <a:cs typeface="Microsoft JhengHei"/>
                        </a:rPr>
                        <a:t>	</a:t>
                      </a:r>
                      <a:r>
                        <a:rPr sz="700" spc="-50" dirty="0">
                          <a:solidFill>
                            <a:srgbClr val="221815"/>
                          </a:solidFill>
                          <a:latin typeface="Microsoft JhengHei"/>
                          <a:cs typeface="Microsoft JhengHei"/>
                        </a:rPr>
                        <a:t>E</a:t>
                      </a:r>
                      <a:endParaRPr sz="700">
                        <a:latin typeface="Microsoft JhengHei"/>
                        <a:cs typeface="Microsoft JhengHei"/>
                      </a:endParaRPr>
                    </a:p>
                  </a:txBody>
                  <a:tcPr marL="0" marR="0" marT="33019" marB="0">
                    <a:lnL w="6350">
                      <a:solidFill>
                        <a:srgbClr val="3F3B3A"/>
                      </a:solidFill>
                      <a:prstDash val="solid"/>
                    </a:lnL>
                    <a:lnR w="9525">
                      <a:solidFill>
                        <a:srgbClr val="3F3B3A"/>
                      </a:solidFill>
                      <a:prstDash val="solid"/>
                    </a:lnR>
                    <a:lnT w="9525">
                      <a:solidFill>
                        <a:srgbClr val="3F3B3A"/>
                      </a:solidFill>
                      <a:prstDash val="solid"/>
                    </a:lnT>
                    <a:lnB w="6350">
                      <a:solidFill>
                        <a:srgbClr val="3F3B3A"/>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marL="90805" marR="64769">
                        <a:lnSpc>
                          <a:spcPts val="800"/>
                        </a:lnSpc>
                        <a:spcBef>
                          <a:spcPts val="259"/>
                        </a:spcBef>
                      </a:pPr>
                      <a:r>
                        <a:rPr sz="700" spc="-25" dirty="0">
                          <a:solidFill>
                            <a:srgbClr val="221815"/>
                          </a:solidFill>
                          <a:latin typeface="Microsoft JhengHei"/>
                          <a:cs typeface="Microsoft JhengHei"/>
                        </a:rPr>
                        <a:t>観点認定</a:t>
                      </a:r>
                      <a:endParaRPr sz="700" dirty="0">
                        <a:latin typeface="Microsoft JhengHei"/>
                        <a:cs typeface="Microsoft JhengHei"/>
                      </a:endParaRPr>
                    </a:p>
                  </a:txBody>
                  <a:tcPr marL="0" marR="0" marT="33019" marB="0">
                    <a:lnL w="9525">
                      <a:solidFill>
                        <a:srgbClr val="3F3B3A"/>
                      </a:solidFill>
                      <a:prstDash val="solid"/>
                    </a:lnL>
                    <a:lnR w="9525">
                      <a:solidFill>
                        <a:srgbClr val="3F3B3A"/>
                      </a:solidFill>
                      <a:prstDash val="solid"/>
                    </a:lnR>
                    <a:lnT w="9525">
                      <a:solidFill>
                        <a:srgbClr val="3F3B3A"/>
                      </a:solidFill>
                      <a:prstDash val="solid"/>
                    </a:lnT>
                    <a:lnB w="6350">
                      <a:solidFill>
                        <a:srgbClr val="3F3B3A"/>
                      </a:solidFill>
                      <a:prstDash val="solid"/>
                    </a:lnB>
                  </a:tcPr>
                </a:tc>
                <a:extLst>
                  <a:ext uri="{0D108BD9-81ED-4DB2-BD59-A6C34878D82A}">
                    <a16:rowId xmlns:a16="http://schemas.microsoft.com/office/drawing/2014/main" val="10000"/>
                  </a:ext>
                </a:extLst>
              </a:tr>
              <a:tr h="177800">
                <a:tc>
                  <a:txBody>
                    <a:bodyPr/>
                    <a:lstStyle/>
                    <a:p>
                      <a:pPr>
                        <a:lnSpc>
                          <a:spcPct val="100000"/>
                        </a:lnSpc>
                      </a:pPr>
                      <a:endParaRPr sz="900" dirty="0">
                        <a:latin typeface="Times New Roman"/>
                        <a:cs typeface="Times New Roman"/>
                      </a:endParaRPr>
                    </a:p>
                  </a:txBody>
                  <a:tcPr marL="0" marR="0" marT="0" marB="0">
                    <a:lnL w="9525">
                      <a:solidFill>
                        <a:srgbClr val="3F3B3A"/>
                      </a:solidFill>
                      <a:prstDash val="solid"/>
                    </a:lnL>
                    <a:lnR w="6350">
                      <a:solidFill>
                        <a:srgbClr val="3F3B3A"/>
                      </a:solidFill>
                      <a:prstDash val="solid"/>
                    </a:lnR>
                    <a:lnT w="6350">
                      <a:solidFill>
                        <a:srgbClr val="3F3B3A"/>
                      </a:solidFill>
                      <a:prstDash val="solid"/>
                    </a:lnT>
                    <a:lnB w="6350">
                      <a:solidFill>
                        <a:srgbClr val="3F3B3A"/>
                      </a:solidFill>
                      <a:prstDash val="solid"/>
                    </a:lnB>
                  </a:tcPr>
                </a:tc>
                <a:tc>
                  <a:txBody>
                    <a:bodyPr/>
                    <a:lstStyle/>
                    <a:p>
                      <a:pPr algn="ctr">
                        <a:lnSpc>
                          <a:spcPts val="815"/>
                        </a:lnSpc>
                        <a:spcBef>
                          <a:spcPts val="490"/>
                        </a:spcBef>
                      </a:pPr>
                      <a:r>
                        <a:rPr sz="1200" spc="-67" baseline="20833" dirty="0">
                          <a:solidFill>
                            <a:srgbClr val="221815"/>
                          </a:solidFill>
                          <a:latin typeface="Microsoft JhengHei"/>
                          <a:cs typeface="Microsoft JhengHei"/>
                        </a:rPr>
                        <a:t>3P</a:t>
                      </a:r>
                      <a:r>
                        <a:rPr sz="500" spc="-45" dirty="0">
                          <a:solidFill>
                            <a:srgbClr val="221815"/>
                          </a:solidFill>
                          <a:latin typeface="Microsoft JhengHei"/>
                          <a:cs typeface="Microsoft JhengHei"/>
                        </a:rPr>
                        <a:t>/</a:t>
                      </a:r>
                      <a:r>
                        <a:rPr sz="500" spc="10" dirty="0">
                          <a:solidFill>
                            <a:srgbClr val="221815"/>
                          </a:solidFill>
                          <a:latin typeface="Microsoft JhengHei"/>
                          <a:cs typeface="Microsoft JhengHei"/>
                        </a:rPr>
                        <a:t> </a:t>
                      </a:r>
                      <a:r>
                        <a:rPr sz="500" spc="-25" dirty="0">
                          <a:solidFill>
                            <a:srgbClr val="221815"/>
                          </a:solidFill>
                          <a:latin typeface="Microsoft JhengHei"/>
                          <a:cs typeface="Microsoft JhengHei"/>
                        </a:rPr>
                        <a:t>3P</a:t>
                      </a:r>
                      <a:endParaRPr sz="500">
                        <a:latin typeface="Microsoft JhengHei"/>
                        <a:cs typeface="Microsoft JhengHei"/>
                      </a:endParaRPr>
                    </a:p>
                  </a:txBody>
                  <a:tcPr marL="0" marR="0" marT="62230" marB="0">
                    <a:lnL w="6350">
                      <a:solidFill>
                        <a:srgbClr val="3F3B3A"/>
                      </a:solidFill>
                      <a:prstDash val="solid"/>
                    </a:lnL>
                    <a:lnR w="6350">
                      <a:solidFill>
                        <a:srgbClr val="3F3B3A"/>
                      </a:solidFill>
                      <a:prstDash val="solid"/>
                    </a:lnR>
                    <a:lnT w="6350">
                      <a:solidFill>
                        <a:srgbClr val="3F3B3A"/>
                      </a:solidFill>
                      <a:prstDash val="solid"/>
                    </a:lnT>
                    <a:lnB w="6350">
                      <a:solidFill>
                        <a:srgbClr val="3F3B3A"/>
                      </a:solidFill>
                      <a:prstDash val="solid"/>
                    </a:lnB>
                  </a:tcPr>
                </a:tc>
                <a:tc>
                  <a:txBody>
                    <a:bodyPr/>
                    <a:lstStyle/>
                    <a:p>
                      <a:pPr algn="ctr">
                        <a:lnSpc>
                          <a:spcPts val="815"/>
                        </a:lnSpc>
                        <a:spcBef>
                          <a:spcPts val="490"/>
                        </a:spcBef>
                      </a:pPr>
                      <a:r>
                        <a:rPr sz="1200" spc="-67" baseline="20833" dirty="0">
                          <a:solidFill>
                            <a:srgbClr val="221815"/>
                          </a:solidFill>
                          <a:latin typeface="Microsoft JhengHei"/>
                          <a:cs typeface="Microsoft JhengHei"/>
                        </a:rPr>
                        <a:t>2P</a:t>
                      </a:r>
                      <a:r>
                        <a:rPr sz="500" spc="-45" dirty="0">
                          <a:solidFill>
                            <a:srgbClr val="221815"/>
                          </a:solidFill>
                          <a:latin typeface="Microsoft JhengHei"/>
                          <a:cs typeface="Microsoft JhengHei"/>
                        </a:rPr>
                        <a:t>/</a:t>
                      </a:r>
                      <a:r>
                        <a:rPr sz="500" spc="10" dirty="0">
                          <a:solidFill>
                            <a:srgbClr val="221815"/>
                          </a:solidFill>
                          <a:latin typeface="Microsoft JhengHei"/>
                          <a:cs typeface="Microsoft JhengHei"/>
                        </a:rPr>
                        <a:t> </a:t>
                      </a:r>
                      <a:r>
                        <a:rPr sz="500" spc="-25" dirty="0">
                          <a:solidFill>
                            <a:srgbClr val="221815"/>
                          </a:solidFill>
                          <a:latin typeface="Microsoft JhengHei"/>
                          <a:cs typeface="Microsoft JhengHei"/>
                        </a:rPr>
                        <a:t>3P</a:t>
                      </a:r>
                      <a:endParaRPr sz="500">
                        <a:latin typeface="Microsoft JhengHei"/>
                        <a:cs typeface="Microsoft JhengHei"/>
                      </a:endParaRPr>
                    </a:p>
                  </a:txBody>
                  <a:tcPr marL="0" marR="0" marT="62230" marB="0">
                    <a:lnL w="6350">
                      <a:solidFill>
                        <a:srgbClr val="3F3B3A"/>
                      </a:solidFill>
                      <a:prstDash val="solid"/>
                    </a:lnL>
                    <a:lnR w="6350">
                      <a:solidFill>
                        <a:srgbClr val="3F3B3A"/>
                      </a:solidFill>
                      <a:prstDash val="solid"/>
                    </a:lnR>
                    <a:lnT w="6350">
                      <a:solidFill>
                        <a:srgbClr val="3F3B3A"/>
                      </a:solidFill>
                      <a:prstDash val="solid"/>
                    </a:lnT>
                    <a:lnB w="6350">
                      <a:solidFill>
                        <a:srgbClr val="3F3B3A"/>
                      </a:solidFill>
                      <a:prstDash val="solid"/>
                    </a:lnB>
                  </a:tcPr>
                </a:tc>
                <a:tc gridSpan="3">
                  <a:txBody>
                    <a:bodyPr/>
                    <a:lstStyle/>
                    <a:p>
                      <a:pPr marL="33020">
                        <a:lnSpc>
                          <a:spcPts val="815"/>
                        </a:lnSpc>
                        <a:spcBef>
                          <a:spcPts val="490"/>
                        </a:spcBef>
                      </a:pPr>
                      <a:r>
                        <a:rPr sz="1200" spc="-67" baseline="20833" dirty="0">
                          <a:solidFill>
                            <a:srgbClr val="221815"/>
                          </a:solidFill>
                          <a:latin typeface="Microsoft JhengHei"/>
                          <a:cs typeface="Microsoft JhengHei"/>
                        </a:rPr>
                        <a:t>1P</a:t>
                      </a:r>
                      <a:r>
                        <a:rPr sz="500" spc="-45" dirty="0">
                          <a:solidFill>
                            <a:srgbClr val="221815"/>
                          </a:solidFill>
                          <a:latin typeface="Microsoft JhengHei"/>
                          <a:cs typeface="Microsoft JhengHei"/>
                        </a:rPr>
                        <a:t>/</a:t>
                      </a:r>
                      <a:r>
                        <a:rPr sz="500" spc="-10" dirty="0">
                          <a:solidFill>
                            <a:srgbClr val="221815"/>
                          </a:solidFill>
                          <a:latin typeface="Microsoft JhengHei"/>
                          <a:cs typeface="Microsoft JhengHei"/>
                        </a:rPr>
                        <a:t> </a:t>
                      </a:r>
                      <a:r>
                        <a:rPr sz="500" dirty="0">
                          <a:solidFill>
                            <a:srgbClr val="221815"/>
                          </a:solidFill>
                          <a:latin typeface="Microsoft JhengHei"/>
                          <a:cs typeface="Microsoft JhengHei"/>
                        </a:rPr>
                        <a:t>1P</a:t>
                      </a:r>
                      <a:r>
                        <a:rPr sz="500" spc="420" dirty="0">
                          <a:solidFill>
                            <a:srgbClr val="221815"/>
                          </a:solidFill>
                          <a:latin typeface="Microsoft JhengHei"/>
                          <a:cs typeface="Microsoft JhengHei"/>
                        </a:rPr>
                        <a:t> </a:t>
                      </a:r>
                      <a:r>
                        <a:rPr sz="1200" spc="-67" baseline="20833" dirty="0">
                          <a:solidFill>
                            <a:srgbClr val="221815"/>
                          </a:solidFill>
                          <a:latin typeface="Microsoft JhengHei"/>
                          <a:cs typeface="Microsoft JhengHei"/>
                        </a:rPr>
                        <a:t>0P</a:t>
                      </a:r>
                      <a:r>
                        <a:rPr sz="500" spc="-45" dirty="0">
                          <a:solidFill>
                            <a:srgbClr val="221815"/>
                          </a:solidFill>
                          <a:latin typeface="Microsoft JhengHei"/>
                          <a:cs typeface="Microsoft JhengHei"/>
                        </a:rPr>
                        <a:t>/</a:t>
                      </a:r>
                      <a:r>
                        <a:rPr sz="500" spc="-10" dirty="0">
                          <a:solidFill>
                            <a:srgbClr val="221815"/>
                          </a:solidFill>
                          <a:latin typeface="Microsoft JhengHei"/>
                          <a:cs typeface="Microsoft JhengHei"/>
                        </a:rPr>
                        <a:t> </a:t>
                      </a:r>
                      <a:r>
                        <a:rPr sz="500" spc="-25" dirty="0">
                          <a:solidFill>
                            <a:srgbClr val="221815"/>
                          </a:solidFill>
                          <a:latin typeface="Microsoft JhengHei"/>
                          <a:cs typeface="Microsoft JhengHei"/>
                        </a:rPr>
                        <a:t>1P</a:t>
                      </a:r>
                      <a:endParaRPr sz="500">
                        <a:latin typeface="Microsoft JhengHei"/>
                        <a:cs typeface="Microsoft JhengHei"/>
                      </a:endParaRPr>
                    </a:p>
                  </a:txBody>
                  <a:tcPr marL="0" marR="0" marT="62230" marB="0">
                    <a:lnL w="6350">
                      <a:solidFill>
                        <a:srgbClr val="3F3B3A"/>
                      </a:solidFill>
                      <a:prstDash val="solid"/>
                    </a:lnL>
                    <a:lnR w="9525">
                      <a:solidFill>
                        <a:srgbClr val="3F3B3A"/>
                      </a:solidFill>
                      <a:prstDash val="solid"/>
                    </a:lnR>
                    <a:lnT w="6350">
                      <a:solidFill>
                        <a:srgbClr val="3F3B3A"/>
                      </a:solidFill>
                      <a:prstDash val="solid"/>
                    </a:lnT>
                    <a:lnB w="6350">
                      <a:solidFill>
                        <a:srgbClr val="3F3B3A"/>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900" dirty="0">
                        <a:latin typeface="Times New Roman"/>
                        <a:cs typeface="Times New Roman"/>
                      </a:endParaRPr>
                    </a:p>
                  </a:txBody>
                  <a:tcPr marL="0" marR="0" marT="0" marB="0">
                    <a:lnL w="9525">
                      <a:solidFill>
                        <a:srgbClr val="3F3B3A"/>
                      </a:solidFill>
                      <a:prstDash val="solid"/>
                    </a:lnL>
                    <a:lnR w="9525">
                      <a:solidFill>
                        <a:srgbClr val="3F3B3A"/>
                      </a:solidFill>
                      <a:prstDash val="solid"/>
                    </a:lnR>
                    <a:lnT w="6350">
                      <a:solidFill>
                        <a:srgbClr val="3F3B3A"/>
                      </a:solidFill>
                      <a:prstDash val="solid"/>
                    </a:lnT>
                    <a:lnB w="6350">
                      <a:solidFill>
                        <a:srgbClr val="3F3B3A"/>
                      </a:solidFill>
                      <a:prstDash val="solid"/>
                    </a:lnB>
                  </a:tcPr>
                </a:tc>
                <a:extLst>
                  <a:ext uri="{0D108BD9-81ED-4DB2-BD59-A6C34878D82A}">
                    <a16:rowId xmlns:a16="http://schemas.microsoft.com/office/drawing/2014/main" val="10001"/>
                  </a:ext>
                </a:extLst>
              </a:tr>
              <a:tr h="181610">
                <a:tc>
                  <a:txBody>
                    <a:bodyPr/>
                    <a:lstStyle/>
                    <a:p>
                      <a:pPr>
                        <a:lnSpc>
                          <a:spcPct val="100000"/>
                        </a:lnSpc>
                      </a:pPr>
                      <a:endParaRPr sz="900" dirty="0">
                        <a:latin typeface="Times New Roman"/>
                        <a:cs typeface="Times New Roman"/>
                      </a:endParaRPr>
                    </a:p>
                  </a:txBody>
                  <a:tcPr marL="0" marR="0" marT="0" marB="0">
                    <a:lnL w="9525">
                      <a:solidFill>
                        <a:srgbClr val="3F3B3A"/>
                      </a:solidFill>
                      <a:prstDash val="solid"/>
                    </a:lnL>
                    <a:lnR w="6350">
                      <a:solidFill>
                        <a:srgbClr val="3F3B3A"/>
                      </a:solidFill>
                      <a:prstDash val="solid"/>
                    </a:lnR>
                    <a:lnT w="6350">
                      <a:solidFill>
                        <a:srgbClr val="3F3B3A"/>
                      </a:solidFill>
                      <a:prstDash val="solid"/>
                    </a:lnT>
                    <a:lnB w="6350">
                      <a:solidFill>
                        <a:srgbClr val="3F3B3A"/>
                      </a:solidFill>
                      <a:prstDash val="solid"/>
                    </a:lnB>
                  </a:tcPr>
                </a:tc>
                <a:tc>
                  <a:txBody>
                    <a:bodyPr/>
                    <a:lstStyle/>
                    <a:p>
                      <a:pPr algn="ctr">
                        <a:lnSpc>
                          <a:spcPts val="825"/>
                        </a:lnSpc>
                        <a:spcBef>
                          <a:spcPts val="505"/>
                        </a:spcBef>
                      </a:pPr>
                      <a:r>
                        <a:rPr sz="1200" spc="-67" baseline="20833" dirty="0">
                          <a:solidFill>
                            <a:srgbClr val="221815"/>
                          </a:solidFill>
                          <a:latin typeface="Microsoft JhengHei"/>
                          <a:cs typeface="Microsoft JhengHei"/>
                        </a:rPr>
                        <a:t>3P</a:t>
                      </a:r>
                      <a:r>
                        <a:rPr sz="500" spc="-45" dirty="0">
                          <a:solidFill>
                            <a:srgbClr val="221815"/>
                          </a:solidFill>
                          <a:latin typeface="Microsoft JhengHei"/>
                          <a:cs typeface="Microsoft JhengHei"/>
                        </a:rPr>
                        <a:t>/</a:t>
                      </a:r>
                      <a:r>
                        <a:rPr sz="500" spc="10" dirty="0">
                          <a:solidFill>
                            <a:srgbClr val="221815"/>
                          </a:solidFill>
                          <a:latin typeface="Microsoft JhengHei"/>
                          <a:cs typeface="Microsoft JhengHei"/>
                        </a:rPr>
                        <a:t> </a:t>
                      </a:r>
                      <a:r>
                        <a:rPr sz="500" spc="-25" dirty="0">
                          <a:solidFill>
                            <a:srgbClr val="221815"/>
                          </a:solidFill>
                          <a:latin typeface="Microsoft JhengHei"/>
                          <a:cs typeface="Microsoft JhengHei"/>
                        </a:rPr>
                        <a:t>3P</a:t>
                      </a:r>
                      <a:endParaRPr sz="500">
                        <a:latin typeface="Microsoft JhengHei"/>
                        <a:cs typeface="Microsoft JhengHei"/>
                      </a:endParaRPr>
                    </a:p>
                  </a:txBody>
                  <a:tcPr marL="0" marR="0" marT="64135" marB="0">
                    <a:lnL w="6350">
                      <a:solidFill>
                        <a:srgbClr val="3F3B3A"/>
                      </a:solidFill>
                      <a:prstDash val="solid"/>
                    </a:lnL>
                    <a:lnR w="6350">
                      <a:solidFill>
                        <a:srgbClr val="3F3B3A"/>
                      </a:solidFill>
                      <a:prstDash val="solid"/>
                    </a:lnR>
                    <a:lnT w="6350">
                      <a:solidFill>
                        <a:srgbClr val="3F3B3A"/>
                      </a:solidFill>
                      <a:prstDash val="solid"/>
                    </a:lnT>
                    <a:lnB w="6350">
                      <a:solidFill>
                        <a:srgbClr val="3F3B3A"/>
                      </a:solidFill>
                      <a:prstDash val="solid"/>
                    </a:lnB>
                  </a:tcPr>
                </a:tc>
                <a:tc>
                  <a:txBody>
                    <a:bodyPr/>
                    <a:lstStyle/>
                    <a:p>
                      <a:pPr algn="ctr">
                        <a:lnSpc>
                          <a:spcPts val="825"/>
                        </a:lnSpc>
                        <a:spcBef>
                          <a:spcPts val="505"/>
                        </a:spcBef>
                      </a:pPr>
                      <a:r>
                        <a:rPr sz="1200" spc="-67" baseline="20833" dirty="0">
                          <a:solidFill>
                            <a:srgbClr val="221815"/>
                          </a:solidFill>
                          <a:latin typeface="Microsoft JhengHei"/>
                          <a:cs typeface="Microsoft JhengHei"/>
                        </a:rPr>
                        <a:t>1P</a:t>
                      </a:r>
                      <a:r>
                        <a:rPr sz="500" spc="-45" dirty="0">
                          <a:solidFill>
                            <a:srgbClr val="221815"/>
                          </a:solidFill>
                          <a:latin typeface="Microsoft JhengHei"/>
                          <a:cs typeface="Microsoft JhengHei"/>
                        </a:rPr>
                        <a:t>/</a:t>
                      </a:r>
                      <a:r>
                        <a:rPr sz="500" spc="10" dirty="0">
                          <a:solidFill>
                            <a:srgbClr val="221815"/>
                          </a:solidFill>
                          <a:latin typeface="Microsoft JhengHei"/>
                          <a:cs typeface="Microsoft JhengHei"/>
                        </a:rPr>
                        <a:t> </a:t>
                      </a:r>
                      <a:r>
                        <a:rPr sz="500" spc="-25" dirty="0">
                          <a:solidFill>
                            <a:srgbClr val="221815"/>
                          </a:solidFill>
                          <a:latin typeface="Microsoft JhengHei"/>
                          <a:cs typeface="Microsoft JhengHei"/>
                        </a:rPr>
                        <a:t>1P</a:t>
                      </a:r>
                      <a:endParaRPr sz="500">
                        <a:latin typeface="Microsoft JhengHei"/>
                        <a:cs typeface="Microsoft JhengHei"/>
                      </a:endParaRPr>
                    </a:p>
                  </a:txBody>
                  <a:tcPr marL="0" marR="0" marT="64135" marB="0">
                    <a:lnL w="6350">
                      <a:solidFill>
                        <a:srgbClr val="3F3B3A"/>
                      </a:solidFill>
                      <a:prstDash val="solid"/>
                    </a:lnL>
                    <a:lnR w="6350">
                      <a:solidFill>
                        <a:srgbClr val="3F3B3A"/>
                      </a:solidFill>
                      <a:prstDash val="solid"/>
                    </a:lnR>
                    <a:lnT w="6350">
                      <a:solidFill>
                        <a:srgbClr val="3F3B3A"/>
                      </a:solidFill>
                      <a:prstDash val="solid"/>
                    </a:lnT>
                    <a:lnB w="6350">
                      <a:solidFill>
                        <a:srgbClr val="3F3B3A"/>
                      </a:solidFill>
                      <a:prstDash val="solid"/>
                    </a:lnB>
                  </a:tcPr>
                </a:tc>
                <a:tc gridSpan="3">
                  <a:txBody>
                    <a:bodyPr/>
                    <a:lstStyle/>
                    <a:p>
                      <a:pPr marL="33020">
                        <a:lnSpc>
                          <a:spcPts val="825"/>
                        </a:lnSpc>
                        <a:spcBef>
                          <a:spcPts val="505"/>
                        </a:spcBef>
                      </a:pPr>
                      <a:r>
                        <a:rPr sz="1200" spc="-67" baseline="20833" dirty="0">
                          <a:solidFill>
                            <a:srgbClr val="221815"/>
                          </a:solidFill>
                          <a:latin typeface="Microsoft JhengHei"/>
                          <a:cs typeface="Microsoft JhengHei"/>
                        </a:rPr>
                        <a:t>3P</a:t>
                      </a:r>
                      <a:r>
                        <a:rPr sz="500" spc="-45" dirty="0">
                          <a:solidFill>
                            <a:srgbClr val="221815"/>
                          </a:solidFill>
                          <a:latin typeface="Microsoft JhengHei"/>
                          <a:cs typeface="Microsoft JhengHei"/>
                        </a:rPr>
                        <a:t>/</a:t>
                      </a:r>
                      <a:r>
                        <a:rPr sz="500" spc="10" dirty="0">
                          <a:solidFill>
                            <a:srgbClr val="221815"/>
                          </a:solidFill>
                          <a:latin typeface="Microsoft JhengHei"/>
                          <a:cs typeface="Microsoft JhengHei"/>
                        </a:rPr>
                        <a:t> </a:t>
                      </a:r>
                      <a:r>
                        <a:rPr sz="500" spc="-25" dirty="0">
                          <a:solidFill>
                            <a:srgbClr val="221815"/>
                          </a:solidFill>
                          <a:latin typeface="Microsoft JhengHei"/>
                          <a:cs typeface="Microsoft JhengHei"/>
                        </a:rPr>
                        <a:t>3P</a:t>
                      </a:r>
                      <a:endParaRPr sz="500" dirty="0">
                        <a:latin typeface="Microsoft JhengHei"/>
                        <a:cs typeface="Microsoft JhengHei"/>
                      </a:endParaRPr>
                    </a:p>
                  </a:txBody>
                  <a:tcPr marL="0" marR="0" marT="64135" marB="0">
                    <a:lnL w="6350">
                      <a:solidFill>
                        <a:srgbClr val="3F3B3A"/>
                      </a:solidFill>
                      <a:prstDash val="solid"/>
                    </a:lnL>
                    <a:lnR w="9525">
                      <a:solidFill>
                        <a:srgbClr val="3F3B3A"/>
                      </a:solidFill>
                      <a:prstDash val="solid"/>
                    </a:lnR>
                    <a:lnT w="6350">
                      <a:solidFill>
                        <a:srgbClr val="3F3B3A"/>
                      </a:solidFill>
                      <a:prstDash val="solid"/>
                    </a:lnT>
                    <a:lnB w="6350">
                      <a:solidFill>
                        <a:srgbClr val="3F3B3A"/>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900">
                        <a:latin typeface="Times New Roman"/>
                        <a:cs typeface="Times New Roman"/>
                      </a:endParaRPr>
                    </a:p>
                  </a:txBody>
                  <a:tcPr marL="0" marR="0" marT="0" marB="0">
                    <a:lnL w="9525">
                      <a:solidFill>
                        <a:srgbClr val="3F3B3A"/>
                      </a:solidFill>
                      <a:prstDash val="solid"/>
                    </a:lnL>
                    <a:lnR w="9525">
                      <a:solidFill>
                        <a:srgbClr val="3F3B3A"/>
                      </a:solidFill>
                      <a:prstDash val="solid"/>
                    </a:lnR>
                    <a:lnT w="6350">
                      <a:solidFill>
                        <a:srgbClr val="3F3B3A"/>
                      </a:solidFill>
                      <a:prstDash val="solid"/>
                    </a:lnT>
                    <a:lnB w="6350">
                      <a:solidFill>
                        <a:srgbClr val="3F3B3A"/>
                      </a:solidFill>
                      <a:prstDash val="solid"/>
                    </a:lnB>
                  </a:tcPr>
                </a:tc>
                <a:extLst>
                  <a:ext uri="{0D108BD9-81ED-4DB2-BD59-A6C34878D82A}">
                    <a16:rowId xmlns:a16="http://schemas.microsoft.com/office/drawing/2014/main" val="10002"/>
                  </a:ext>
                </a:extLst>
              </a:tr>
              <a:tr h="177800">
                <a:tc>
                  <a:txBody>
                    <a:bodyPr/>
                    <a:lstStyle/>
                    <a:p>
                      <a:pPr>
                        <a:lnSpc>
                          <a:spcPct val="100000"/>
                        </a:lnSpc>
                      </a:pPr>
                      <a:endParaRPr sz="900">
                        <a:latin typeface="Times New Roman"/>
                        <a:cs typeface="Times New Roman"/>
                      </a:endParaRPr>
                    </a:p>
                  </a:txBody>
                  <a:tcPr marL="0" marR="0" marT="0" marB="0">
                    <a:lnL w="9525">
                      <a:solidFill>
                        <a:srgbClr val="3F3B3A"/>
                      </a:solidFill>
                      <a:prstDash val="solid"/>
                    </a:lnL>
                    <a:lnR w="6350">
                      <a:solidFill>
                        <a:srgbClr val="3F3B3A"/>
                      </a:solidFill>
                      <a:prstDash val="solid"/>
                    </a:lnR>
                    <a:lnT w="6350">
                      <a:solidFill>
                        <a:srgbClr val="3F3B3A"/>
                      </a:solidFill>
                      <a:prstDash val="solid"/>
                    </a:lnT>
                    <a:lnB w="6350">
                      <a:solidFill>
                        <a:srgbClr val="3F3B3A"/>
                      </a:solidFill>
                      <a:prstDash val="solid"/>
                    </a:lnB>
                  </a:tcPr>
                </a:tc>
                <a:tc>
                  <a:txBody>
                    <a:bodyPr/>
                    <a:lstStyle/>
                    <a:p>
                      <a:pPr algn="ctr">
                        <a:lnSpc>
                          <a:spcPts val="815"/>
                        </a:lnSpc>
                        <a:spcBef>
                          <a:spcPts val="490"/>
                        </a:spcBef>
                      </a:pPr>
                      <a:r>
                        <a:rPr sz="1200" spc="-67" baseline="20833" dirty="0">
                          <a:solidFill>
                            <a:srgbClr val="221815"/>
                          </a:solidFill>
                          <a:latin typeface="Microsoft JhengHei"/>
                          <a:cs typeface="Microsoft JhengHei"/>
                        </a:rPr>
                        <a:t>0P</a:t>
                      </a:r>
                      <a:r>
                        <a:rPr sz="500" spc="-45" dirty="0">
                          <a:solidFill>
                            <a:srgbClr val="221815"/>
                          </a:solidFill>
                          <a:latin typeface="Microsoft JhengHei"/>
                          <a:cs typeface="Microsoft JhengHei"/>
                        </a:rPr>
                        <a:t>/</a:t>
                      </a:r>
                      <a:r>
                        <a:rPr sz="500" spc="10" dirty="0">
                          <a:solidFill>
                            <a:srgbClr val="221815"/>
                          </a:solidFill>
                          <a:latin typeface="Microsoft JhengHei"/>
                          <a:cs typeface="Microsoft JhengHei"/>
                        </a:rPr>
                        <a:t> </a:t>
                      </a:r>
                      <a:r>
                        <a:rPr sz="500" spc="-25" dirty="0">
                          <a:solidFill>
                            <a:srgbClr val="221815"/>
                          </a:solidFill>
                          <a:latin typeface="Microsoft JhengHei"/>
                          <a:cs typeface="Microsoft JhengHei"/>
                        </a:rPr>
                        <a:t>1P</a:t>
                      </a:r>
                      <a:endParaRPr sz="500">
                        <a:latin typeface="Microsoft JhengHei"/>
                        <a:cs typeface="Microsoft JhengHei"/>
                      </a:endParaRPr>
                    </a:p>
                  </a:txBody>
                  <a:tcPr marL="0" marR="0" marT="62230" marB="0">
                    <a:lnL w="6350">
                      <a:solidFill>
                        <a:srgbClr val="3F3B3A"/>
                      </a:solidFill>
                      <a:prstDash val="solid"/>
                    </a:lnL>
                    <a:lnR w="6350">
                      <a:solidFill>
                        <a:srgbClr val="3F3B3A"/>
                      </a:solidFill>
                      <a:prstDash val="solid"/>
                    </a:lnR>
                    <a:lnT w="6350">
                      <a:solidFill>
                        <a:srgbClr val="3F3B3A"/>
                      </a:solidFill>
                      <a:prstDash val="solid"/>
                    </a:lnT>
                    <a:lnB w="6350">
                      <a:solidFill>
                        <a:srgbClr val="3F3B3A"/>
                      </a:solidFill>
                      <a:prstDash val="solid"/>
                    </a:lnB>
                  </a:tcPr>
                </a:tc>
                <a:tc>
                  <a:txBody>
                    <a:bodyPr/>
                    <a:lstStyle/>
                    <a:p>
                      <a:pPr algn="ctr">
                        <a:lnSpc>
                          <a:spcPts val="815"/>
                        </a:lnSpc>
                        <a:spcBef>
                          <a:spcPts val="490"/>
                        </a:spcBef>
                      </a:pPr>
                      <a:r>
                        <a:rPr sz="1200" spc="-67" baseline="20833" dirty="0">
                          <a:solidFill>
                            <a:srgbClr val="221815"/>
                          </a:solidFill>
                          <a:latin typeface="Microsoft JhengHei"/>
                          <a:cs typeface="Microsoft JhengHei"/>
                        </a:rPr>
                        <a:t>2P</a:t>
                      </a:r>
                      <a:r>
                        <a:rPr sz="500" spc="-45" dirty="0">
                          <a:solidFill>
                            <a:srgbClr val="221815"/>
                          </a:solidFill>
                          <a:latin typeface="Microsoft JhengHei"/>
                          <a:cs typeface="Microsoft JhengHei"/>
                        </a:rPr>
                        <a:t>/</a:t>
                      </a:r>
                      <a:r>
                        <a:rPr sz="500" spc="10" dirty="0">
                          <a:solidFill>
                            <a:srgbClr val="221815"/>
                          </a:solidFill>
                          <a:latin typeface="Microsoft JhengHei"/>
                          <a:cs typeface="Microsoft JhengHei"/>
                        </a:rPr>
                        <a:t> </a:t>
                      </a:r>
                      <a:r>
                        <a:rPr sz="500" spc="-25" dirty="0">
                          <a:solidFill>
                            <a:srgbClr val="221815"/>
                          </a:solidFill>
                          <a:latin typeface="Microsoft JhengHei"/>
                          <a:cs typeface="Microsoft JhengHei"/>
                        </a:rPr>
                        <a:t>2P</a:t>
                      </a:r>
                      <a:endParaRPr sz="500">
                        <a:latin typeface="Microsoft JhengHei"/>
                        <a:cs typeface="Microsoft JhengHei"/>
                      </a:endParaRPr>
                    </a:p>
                  </a:txBody>
                  <a:tcPr marL="0" marR="0" marT="62230" marB="0">
                    <a:lnL w="6350">
                      <a:solidFill>
                        <a:srgbClr val="3F3B3A"/>
                      </a:solidFill>
                      <a:prstDash val="solid"/>
                    </a:lnL>
                    <a:lnR w="6350">
                      <a:solidFill>
                        <a:srgbClr val="3F3B3A"/>
                      </a:solidFill>
                      <a:prstDash val="solid"/>
                    </a:lnR>
                    <a:lnT w="6350">
                      <a:solidFill>
                        <a:srgbClr val="3F3B3A"/>
                      </a:solidFill>
                      <a:prstDash val="solid"/>
                    </a:lnT>
                    <a:lnB w="6350">
                      <a:solidFill>
                        <a:srgbClr val="3F3B3A"/>
                      </a:solidFill>
                      <a:prstDash val="solid"/>
                    </a:lnB>
                  </a:tcPr>
                </a:tc>
                <a:tc gridSpan="3">
                  <a:txBody>
                    <a:bodyPr/>
                    <a:lstStyle/>
                    <a:p>
                      <a:pPr marL="33020">
                        <a:lnSpc>
                          <a:spcPts val="815"/>
                        </a:lnSpc>
                        <a:spcBef>
                          <a:spcPts val="490"/>
                        </a:spcBef>
                      </a:pPr>
                      <a:r>
                        <a:rPr sz="1200" spc="-67" baseline="20833" dirty="0">
                          <a:solidFill>
                            <a:srgbClr val="221815"/>
                          </a:solidFill>
                          <a:latin typeface="Microsoft JhengHei"/>
                          <a:cs typeface="Microsoft JhengHei"/>
                        </a:rPr>
                        <a:t>2P</a:t>
                      </a:r>
                      <a:r>
                        <a:rPr sz="500" spc="-45" dirty="0">
                          <a:solidFill>
                            <a:srgbClr val="221815"/>
                          </a:solidFill>
                          <a:latin typeface="Microsoft JhengHei"/>
                          <a:cs typeface="Microsoft JhengHei"/>
                        </a:rPr>
                        <a:t>/</a:t>
                      </a:r>
                      <a:r>
                        <a:rPr sz="500" spc="10" dirty="0">
                          <a:solidFill>
                            <a:srgbClr val="221815"/>
                          </a:solidFill>
                          <a:latin typeface="Microsoft JhengHei"/>
                          <a:cs typeface="Microsoft JhengHei"/>
                        </a:rPr>
                        <a:t> </a:t>
                      </a:r>
                      <a:r>
                        <a:rPr sz="500" spc="-25" dirty="0">
                          <a:solidFill>
                            <a:srgbClr val="221815"/>
                          </a:solidFill>
                          <a:latin typeface="Microsoft JhengHei"/>
                          <a:cs typeface="Microsoft JhengHei"/>
                        </a:rPr>
                        <a:t>5P</a:t>
                      </a:r>
                      <a:endParaRPr sz="500">
                        <a:latin typeface="Microsoft JhengHei"/>
                        <a:cs typeface="Microsoft JhengHei"/>
                      </a:endParaRPr>
                    </a:p>
                  </a:txBody>
                  <a:tcPr marL="0" marR="0" marT="62230" marB="0">
                    <a:lnL w="6350">
                      <a:solidFill>
                        <a:srgbClr val="3F3B3A"/>
                      </a:solidFill>
                      <a:prstDash val="solid"/>
                    </a:lnL>
                    <a:lnR w="9525">
                      <a:solidFill>
                        <a:srgbClr val="3F3B3A"/>
                      </a:solidFill>
                      <a:prstDash val="solid"/>
                    </a:lnR>
                    <a:lnT w="6350">
                      <a:solidFill>
                        <a:srgbClr val="3F3B3A"/>
                      </a:solidFill>
                      <a:prstDash val="solid"/>
                    </a:lnT>
                    <a:lnB w="6350">
                      <a:solidFill>
                        <a:srgbClr val="3F3B3A"/>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900">
                        <a:latin typeface="Times New Roman"/>
                        <a:cs typeface="Times New Roman"/>
                      </a:endParaRPr>
                    </a:p>
                  </a:txBody>
                  <a:tcPr marL="0" marR="0" marT="0" marB="0">
                    <a:lnL w="9525">
                      <a:solidFill>
                        <a:srgbClr val="3F3B3A"/>
                      </a:solidFill>
                      <a:prstDash val="solid"/>
                    </a:lnL>
                    <a:lnR w="9525">
                      <a:solidFill>
                        <a:srgbClr val="3F3B3A"/>
                      </a:solidFill>
                      <a:prstDash val="solid"/>
                    </a:lnR>
                    <a:lnT w="6350">
                      <a:solidFill>
                        <a:srgbClr val="3F3B3A"/>
                      </a:solidFill>
                      <a:prstDash val="solid"/>
                    </a:lnT>
                    <a:lnB w="6350">
                      <a:solidFill>
                        <a:srgbClr val="3F3B3A"/>
                      </a:solidFill>
                      <a:prstDash val="solid"/>
                    </a:lnB>
                  </a:tcPr>
                </a:tc>
                <a:extLst>
                  <a:ext uri="{0D108BD9-81ED-4DB2-BD59-A6C34878D82A}">
                    <a16:rowId xmlns:a16="http://schemas.microsoft.com/office/drawing/2014/main" val="10003"/>
                  </a:ext>
                </a:extLst>
              </a:tr>
              <a:tr h="199390">
                <a:tc>
                  <a:txBody>
                    <a:bodyPr/>
                    <a:lstStyle/>
                    <a:p>
                      <a:pPr>
                        <a:lnSpc>
                          <a:spcPct val="100000"/>
                        </a:lnSpc>
                      </a:pPr>
                      <a:endParaRPr sz="900" dirty="0">
                        <a:latin typeface="Times New Roman"/>
                        <a:cs typeface="Times New Roman"/>
                      </a:endParaRPr>
                    </a:p>
                  </a:txBody>
                  <a:tcPr marL="0" marR="0" marT="0" marB="0">
                    <a:lnL w="9525">
                      <a:solidFill>
                        <a:srgbClr val="3F3B3A"/>
                      </a:solidFill>
                      <a:prstDash val="solid"/>
                    </a:lnL>
                    <a:lnR w="6350">
                      <a:solidFill>
                        <a:srgbClr val="3F3B3A"/>
                      </a:solidFill>
                      <a:prstDash val="solid"/>
                    </a:lnR>
                    <a:lnT w="6350">
                      <a:solidFill>
                        <a:srgbClr val="3F3B3A"/>
                      </a:solidFill>
                      <a:prstDash val="solid"/>
                    </a:lnT>
                    <a:lnB w="9525">
                      <a:solidFill>
                        <a:srgbClr val="3F3B3A"/>
                      </a:solidFill>
                      <a:prstDash val="solid"/>
                    </a:lnB>
                  </a:tcPr>
                </a:tc>
                <a:tc>
                  <a:txBody>
                    <a:bodyPr/>
                    <a:lstStyle/>
                    <a:p>
                      <a:pPr algn="ctr">
                        <a:lnSpc>
                          <a:spcPct val="100000"/>
                        </a:lnSpc>
                        <a:spcBef>
                          <a:spcPts val="505"/>
                        </a:spcBef>
                      </a:pPr>
                      <a:r>
                        <a:rPr sz="1200" spc="-67" baseline="20833" dirty="0">
                          <a:solidFill>
                            <a:srgbClr val="221815"/>
                          </a:solidFill>
                          <a:latin typeface="Microsoft JhengHei"/>
                          <a:cs typeface="Microsoft JhengHei"/>
                        </a:rPr>
                        <a:t>0P</a:t>
                      </a:r>
                      <a:r>
                        <a:rPr sz="500" spc="-45" dirty="0">
                          <a:solidFill>
                            <a:srgbClr val="221815"/>
                          </a:solidFill>
                          <a:latin typeface="Microsoft JhengHei"/>
                          <a:cs typeface="Microsoft JhengHei"/>
                        </a:rPr>
                        <a:t>/</a:t>
                      </a:r>
                      <a:r>
                        <a:rPr sz="500" spc="10" dirty="0">
                          <a:solidFill>
                            <a:srgbClr val="221815"/>
                          </a:solidFill>
                          <a:latin typeface="Microsoft JhengHei"/>
                          <a:cs typeface="Microsoft JhengHei"/>
                        </a:rPr>
                        <a:t> </a:t>
                      </a:r>
                      <a:r>
                        <a:rPr sz="500" spc="-25" dirty="0">
                          <a:solidFill>
                            <a:srgbClr val="221815"/>
                          </a:solidFill>
                          <a:latin typeface="Microsoft JhengHei"/>
                          <a:cs typeface="Microsoft JhengHei"/>
                        </a:rPr>
                        <a:t>2P</a:t>
                      </a:r>
                      <a:endParaRPr sz="500">
                        <a:latin typeface="Microsoft JhengHei"/>
                        <a:cs typeface="Microsoft JhengHei"/>
                      </a:endParaRPr>
                    </a:p>
                  </a:txBody>
                  <a:tcPr marL="0" marR="0" marT="64135" marB="0">
                    <a:lnL w="6350">
                      <a:solidFill>
                        <a:srgbClr val="3F3B3A"/>
                      </a:solidFill>
                      <a:prstDash val="solid"/>
                    </a:lnL>
                    <a:lnR w="6350">
                      <a:solidFill>
                        <a:srgbClr val="3F3B3A"/>
                      </a:solidFill>
                      <a:prstDash val="solid"/>
                    </a:lnR>
                    <a:lnT w="6350">
                      <a:solidFill>
                        <a:srgbClr val="3F3B3A"/>
                      </a:solidFill>
                      <a:prstDash val="solid"/>
                    </a:lnT>
                    <a:lnB w="9525">
                      <a:solidFill>
                        <a:srgbClr val="3F3B3A"/>
                      </a:solidFill>
                      <a:prstDash val="solid"/>
                    </a:lnB>
                  </a:tcPr>
                </a:tc>
                <a:tc>
                  <a:txBody>
                    <a:bodyPr/>
                    <a:lstStyle/>
                    <a:p>
                      <a:pPr algn="ctr">
                        <a:lnSpc>
                          <a:spcPct val="100000"/>
                        </a:lnSpc>
                        <a:spcBef>
                          <a:spcPts val="505"/>
                        </a:spcBef>
                      </a:pPr>
                      <a:r>
                        <a:rPr sz="1200" spc="-67" baseline="20833" dirty="0">
                          <a:solidFill>
                            <a:srgbClr val="221815"/>
                          </a:solidFill>
                          <a:latin typeface="Microsoft JhengHei"/>
                          <a:cs typeface="Microsoft JhengHei"/>
                        </a:rPr>
                        <a:t>0P</a:t>
                      </a:r>
                      <a:r>
                        <a:rPr sz="500" spc="-45" dirty="0">
                          <a:solidFill>
                            <a:srgbClr val="221815"/>
                          </a:solidFill>
                          <a:latin typeface="Microsoft JhengHei"/>
                          <a:cs typeface="Microsoft JhengHei"/>
                        </a:rPr>
                        <a:t>/</a:t>
                      </a:r>
                      <a:r>
                        <a:rPr sz="500" spc="10" dirty="0">
                          <a:solidFill>
                            <a:srgbClr val="221815"/>
                          </a:solidFill>
                          <a:latin typeface="Microsoft JhengHei"/>
                          <a:cs typeface="Microsoft JhengHei"/>
                        </a:rPr>
                        <a:t> </a:t>
                      </a:r>
                      <a:r>
                        <a:rPr sz="500" spc="-25" dirty="0">
                          <a:solidFill>
                            <a:srgbClr val="221815"/>
                          </a:solidFill>
                          <a:latin typeface="Microsoft JhengHei"/>
                          <a:cs typeface="Microsoft JhengHei"/>
                        </a:rPr>
                        <a:t>1P</a:t>
                      </a:r>
                      <a:endParaRPr sz="500">
                        <a:latin typeface="Microsoft JhengHei"/>
                        <a:cs typeface="Microsoft JhengHei"/>
                      </a:endParaRPr>
                    </a:p>
                  </a:txBody>
                  <a:tcPr marL="0" marR="0" marT="64135" marB="0">
                    <a:lnL w="6350">
                      <a:solidFill>
                        <a:srgbClr val="3F3B3A"/>
                      </a:solidFill>
                      <a:prstDash val="solid"/>
                    </a:lnL>
                    <a:lnR w="6350">
                      <a:solidFill>
                        <a:srgbClr val="3F3B3A"/>
                      </a:solidFill>
                      <a:prstDash val="solid"/>
                    </a:lnR>
                    <a:lnT w="6350">
                      <a:solidFill>
                        <a:srgbClr val="3F3B3A"/>
                      </a:solidFill>
                      <a:prstDash val="solid"/>
                    </a:lnT>
                    <a:lnB w="9525">
                      <a:solidFill>
                        <a:srgbClr val="3F3B3A"/>
                      </a:solidFill>
                      <a:prstDash val="solid"/>
                    </a:lnB>
                  </a:tcPr>
                </a:tc>
                <a:tc gridSpan="3">
                  <a:txBody>
                    <a:bodyPr/>
                    <a:lstStyle/>
                    <a:p>
                      <a:pPr marL="33020">
                        <a:lnSpc>
                          <a:spcPct val="100000"/>
                        </a:lnSpc>
                        <a:spcBef>
                          <a:spcPts val="505"/>
                        </a:spcBef>
                      </a:pPr>
                      <a:r>
                        <a:rPr sz="1200" spc="-67" baseline="20833" dirty="0">
                          <a:solidFill>
                            <a:srgbClr val="221815"/>
                          </a:solidFill>
                          <a:latin typeface="Microsoft JhengHei"/>
                          <a:cs typeface="Microsoft JhengHei"/>
                        </a:rPr>
                        <a:t>3P</a:t>
                      </a:r>
                      <a:r>
                        <a:rPr sz="500" spc="-45" dirty="0">
                          <a:solidFill>
                            <a:srgbClr val="221815"/>
                          </a:solidFill>
                          <a:latin typeface="Microsoft JhengHei"/>
                          <a:cs typeface="Microsoft JhengHei"/>
                        </a:rPr>
                        <a:t>/</a:t>
                      </a:r>
                      <a:r>
                        <a:rPr sz="500" spc="-10" dirty="0">
                          <a:solidFill>
                            <a:srgbClr val="221815"/>
                          </a:solidFill>
                          <a:latin typeface="Microsoft JhengHei"/>
                          <a:cs typeface="Microsoft JhengHei"/>
                        </a:rPr>
                        <a:t> </a:t>
                      </a:r>
                      <a:r>
                        <a:rPr sz="500" dirty="0">
                          <a:solidFill>
                            <a:srgbClr val="221815"/>
                          </a:solidFill>
                          <a:latin typeface="Microsoft JhengHei"/>
                          <a:cs typeface="Microsoft JhengHei"/>
                        </a:rPr>
                        <a:t>3P</a:t>
                      </a:r>
                      <a:r>
                        <a:rPr sz="500" spc="409" dirty="0">
                          <a:solidFill>
                            <a:srgbClr val="221815"/>
                          </a:solidFill>
                          <a:latin typeface="Microsoft JhengHei"/>
                          <a:cs typeface="Microsoft JhengHei"/>
                        </a:rPr>
                        <a:t> </a:t>
                      </a:r>
                      <a:r>
                        <a:rPr sz="1200" spc="-67" baseline="20833" dirty="0">
                          <a:solidFill>
                            <a:srgbClr val="221815"/>
                          </a:solidFill>
                          <a:latin typeface="Microsoft JhengHei"/>
                          <a:cs typeface="Microsoft JhengHei"/>
                        </a:rPr>
                        <a:t>1P</a:t>
                      </a:r>
                      <a:r>
                        <a:rPr sz="500" spc="-45" dirty="0">
                          <a:solidFill>
                            <a:srgbClr val="221815"/>
                          </a:solidFill>
                          <a:latin typeface="Microsoft JhengHei"/>
                          <a:cs typeface="Microsoft JhengHei"/>
                        </a:rPr>
                        <a:t>/</a:t>
                      </a:r>
                      <a:r>
                        <a:rPr sz="500" spc="-10" dirty="0">
                          <a:solidFill>
                            <a:srgbClr val="221815"/>
                          </a:solidFill>
                          <a:latin typeface="Microsoft JhengHei"/>
                          <a:cs typeface="Microsoft JhengHei"/>
                        </a:rPr>
                        <a:t> </a:t>
                      </a:r>
                      <a:r>
                        <a:rPr sz="500" dirty="0">
                          <a:solidFill>
                            <a:srgbClr val="221815"/>
                          </a:solidFill>
                          <a:latin typeface="Microsoft JhengHei"/>
                          <a:cs typeface="Microsoft JhengHei"/>
                        </a:rPr>
                        <a:t>1P</a:t>
                      </a:r>
                      <a:r>
                        <a:rPr sz="500" spc="409" dirty="0">
                          <a:solidFill>
                            <a:srgbClr val="221815"/>
                          </a:solidFill>
                          <a:latin typeface="Microsoft JhengHei"/>
                          <a:cs typeface="Microsoft JhengHei"/>
                        </a:rPr>
                        <a:t> </a:t>
                      </a:r>
                      <a:r>
                        <a:rPr sz="1200" spc="-67" baseline="20833" dirty="0">
                          <a:solidFill>
                            <a:srgbClr val="221815"/>
                          </a:solidFill>
                          <a:latin typeface="Microsoft JhengHei"/>
                          <a:cs typeface="Microsoft JhengHei"/>
                        </a:rPr>
                        <a:t>1P</a:t>
                      </a:r>
                      <a:r>
                        <a:rPr sz="500" spc="-45" dirty="0">
                          <a:solidFill>
                            <a:srgbClr val="221815"/>
                          </a:solidFill>
                          <a:latin typeface="Microsoft JhengHei"/>
                          <a:cs typeface="Microsoft JhengHei"/>
                        </a:rPr>
                        <a:t>/</a:t>
                      </a:r>
                      <a:r>
                        <a:rPr sz="500" spc="-10" dirty="0">
                          <a:solidFill>
                            <a:srgbClr val="221815"/>
                          </a:solidFill>
                          <a:latin typeface="Microsoft JhengHei"/>
                          <a:cs typeface="Microsoft JhengHei"/>
                        </a:rPr>
                        <a:t> </a:t>
                      </a:r>
                      <a:r>
                        <a:rPr sz="500" spc="-25" dirty="0">
                          <a:solidFill>
                            <a:srgbClr val="221815"/>
                          </a:solidFill>
                          <a:latin typeface="Microsoft JhengHei"/>
                          <a:cs typeface="Microsoft JhengHei"/>
                        </a:rPr>
                        <a:t>1P</a:t>
                      </a:r>
                      <a:endParaRPr sz="500" dirty="0">
                        <a:latin typeface="Microsoft JhengHei"/>
                        <a:cs typeface="Microsoft JhengHei"/>
                      </a:endParaRPr>
                    </a:p>
                  </a:txBody>
                  <a:tcPr marL="0" marR="0" marT="64135" marB="0">
                    <a:lnL w="6350">
                      <a:solidFill>
                        <a:srgbClr val="3F3B3A"/>
                      </a:solidFill>
                      <a:prstDash val="solid"/>
                    </a:lnL>
                    <a:lnR w="9525">
                      <a:solidFill>
                        <a:srgbClr val="3F3B3A"/>
                      </a:solidFill>
                      <a:prstDash val="solid"/>
                    </a:lnR>
                    <a:lnT w="6350">
                      <a:solidFill>
                        <a:srgbClr val="3F3B3A"/>
                      </a:solidFill>
                      <a:prstDash val="solid"/>
                    </a:lnT>
                    <a:lnB w="19050">
                      <a:solidFill>
                        <a:srgbClr val="3F3B3A"/>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900">
                        <a:latin typeface="Times New Roman"/>
                        <a:cs typeface="Times New Roman"/>
                      </a:endParaRPr>
                    </a:p>
                  </a:txBody>
                  <a:tcPr marL="0" marR="0" marT="0" marB="0">
                    <a:lnL w="9525">
                      <a:solidFill>
                        <a:srgbClr val="3F3B3A"/>
                      </a:solidFill>
                      <a:prstDash val="solid"/>
                    </a:lnL>
                    <a:lnR w="9525">
                      <a:solidFill>
                        <a:srgbClr val="3F3B3A"/>
                      </a:solidFill>
                      <a:prstDash val="solid"/>
                    </a:lnR>
                    <a:lnT w="6350">
                      <a:solidFill>
                        <a:srgbClr val="3F3B3A"/>
                      </a:solidFill>
                      <a:prstDash val="solid"/>
                    </a:lnT>
                    <a:lnB w="9525">
                      <a:solidFill>
                        <a:srgbClr val="3F3B3A"/>
                      </a:solidFill>
                      <a:prstDash val="solid"/>
                    </a:lnB>
                  </a:tcPr>
                </a:tc>
                <a:extLst>
                  <a:ext uri="{0D108BD9-81ED-4DB2-BD59-A6C34878D82A}">
                    <a16:rowId xmlns:a16="http://schemas.microsoft.com/office/drawing/2014/main" val="10004"/>
                  </a:ext>
                </a:extLst>
              </a:tr>
              <a:tr h="197485">
                <a:tc>
                  <a:txBody>
                    <a:bodyPr/>
                    <a:lstStyle/>
                    <a:p>
                      <a:pPr>
                        <a:lnSpc>
                          <a:spcPct val="100000"/>
                        </a:lnSpc>
                      </a:pPr>
                      <a:endParaRPr sz="900" dirty="0">
                        <a:latin typeface="Times New Roman"/>
                        <a:cs typeface="Times New Roman"/>
                      </a:endParaRPr>
                    </a:p>
                  </a:txBody>
                  <a:tcPr marL="0" marR="0" marT="0" marB="0">
                    <a:lnL w="9525">
                      <a:solidFill>
                        <a:srgbClr val="3F3B3A"/>
                      </a:solidFill>
                      <a:prstDash val="solid"/>
                    </a:lnL>
                    <a:lnT w="9525">
                      <a:solidFill>
                        <a:srgbClr val="3F3B3A"/>
                      </a:solidFill>
                      <a:prstDash val="solid"/>
                    </a:lnT>
                    <a:lnB w="9525">
                      <a:solidFill>
                        <a:srgbClr val="3F3B3A"/>
                      </a:solidFill>
                      <a:prstDash val="solid"/>
                    </a:lnB>
                  </a:tcPr>
                </a:tc>
                <a:tc>
                  <a:txBody>
                    <a:bodyPr/>
                    <a:lstStyle/>
                    <a:p>
                      <a:pPr>
                        <a:lnSpc>
                          <a:spcPct val="100000"/>
                        </a:lnSpc>
                      </a:pPr>
                      <a:endParaRPr sz="900">
                        <a:latin typeface="Times New Roman"/>
                        <a:cs typeface="Times New Roman"/>
                      </a:endParaRPr>
                    </a:p>
                  </a:txBody>
                  <a:tcPr marL="0" marR="0" marT="0" marB="0">
                    <a:lnR w="6350">
                      <a:solidFill>
                        <a:srgbClr val="3F3B3A"/>
                      </a:solidFill>
                      <a:prstDash val="dash"/>
                    </a:lnR>
                    <a:lnT w="9525">
                      <a:solidFill>
                        <a:srgbClr val="3F3B3A"/>
                      </a:solidFill>
                      <a:prstDash val="solid"/>
                    </a:lnT>
                    <a:lnB w="9525">
                      <a:solidFill>
                        <a:srgbClr val="3F3B3A"/>
                      </a:solidFill>
                      <a:prstDash val="solid"/>
                    </a:lnB>
                  </a:tcPr>
                </a:tc>
                <a:tc>
                  <a:txBody>
                    <a:bodyPr/>
                    <a:lstStyle/>
                    <a:p>
                      <a:pPr>
                        <a:lnSpc>
                          <a:spcPct val="100000"/>
                        </a:lnSpc>
                      </a:pPr>
                      <a:endParaRPr sz="900">
                        <a:latin typeface="Times New Roman"/>
                        <a:cs typeface="Times New Roman"/>
                      </a:endParaRPr>
                    </a:p>
                  </a:txBody>
                  <a:tcPr marL="0" marR="0" marT="0" marB="0">
                    <a:lnL w="6350">
                      <a:solidFill>
                        <a:srgbClr val="3F3B3A"/>
                      </a:solidFill>
                      <a:prstDash val="dash"/>
                    </a:lnL>
                    <a:lnR w="6350">
                      <a:solidFill>
                        <a:srgbClr val="3F3B3A"/>
                      </a:solidFill>
                      <a:prstDash val="dash"/>
                    </a:lnR>
                    <a:lnT w="9525">
                      <a:solidFill>
                        <a:srgbClr val="3F3B3A"/>
                      </a:solidFill>
                      <a:prstDash val="solid"/>
                    </a:lnT>
                    <a:lnB w="9525">
                      <a:solidFill>
                        <a:srgbClr val="3F3B3A"/>
                      </a:solidFill>
                      <a:prstDash val="solid"/>
                    </a:lnB>
                  </a:tcPr>
                </a:tc>
                <a:tc>
                  <a:txBody>
                    <a:bodyPr/>
                    <a:lstStyle/>
                    <a:p>
                      <a:pPr>
                        <a:lnSpc>
                          <a:spcPct val="100000"/>
                        </a:lnSpc>
                      </a:pPr>
                      <a:endParaRPr sz="900">
                        <a:latin typeface="Times New Roman"/>
                        <a:cs typeface="Times New Roman"/>
                      </a:endParaRPr>
                    </a:p>
                  </a:txBody>
                  <a:tcPr marL="0" marR="0" marT="0" marB="0">
                    <a:lnL w="6350">
                      <a:solidFill>
                        <a:srgbClr val="3F3B3A"/>
                      </a:solidFill>
                      <a:prstDash val="dash"/>
                    </a:lnL>
                    <a:lnR w="6350">
                      <a:solidFill>
                        <a:srgbClr val="3F3B3A"/>
                      </a:solidFill>
                      <a:prstDash val="dash"/>
                    </a:lnR>
                    <a:lnT w="19050" cap="flat" cmpd="sng" algn="ctr">
                      <a:solidFill>
                        <a:srgbClr val="3F3B3A"/>
                      </a:solidFill>
                      <a:prstDash val="solid"/>
                      <a:round/>
                      <a:headEnd type="none" w="med" len="med"/>
                      <a:tailEnd type="none" w="med" len="med"/>
                    </a:lnT>
                    <a:lnB w="9525">
                      <a:solidFill>
                        <a:srgbClr val="3F3B3A"/>
                      </a:solidFill>
                      <a:prstDash val="solid"/>
                    </a:lnB>
                  </a:tcPr>
                </a:tc>
                <a:tc>
                  <a:txBody>
                    <a:bodyPr/>
                    <a:lstStyle/>
                    <a:p>
                      <a:pPr>
                        <a:lnSpc>
                          <a:spcPct val="100000"/>
                        </a:lnSpc>
                      </a:pPr>
                      <a:endParaRPr sz="900">
                        <a:latin typeface="Times New Roman"/>
                        <a:cs typeface="Times New Roman"/>
                      </a:endParaRPr>
                    </a:p>
                  </a:txBody>
                  <a:tcPr marL="0" marR="0" marT="0" marB="0">
                    <a:lnL w="6350">
                      <a:solidFill>
                        <a:srgbClr val="3F3B3A"/>
                      </a:solidFill>
                      <a:prstDash val="dash"/>
                    </a:lnL>
                    <a:lnR w="6350">
                      <a:solidFill>
                        <a:srgbClr val="3F3B3A"/>
                      </a:solidFill>
                      <a:prstDash val="dash"/>
                    </a:lnR>
                    <a:lnT w="9525">
                      <a:solidFill>
                        <a:srgbClr val="3F3B3A"/>
                      </a:solidFill>
                      <a:prstDash val="solid"/>
                    </a:lnT>
                    <a:lnB w="9525">
                      <a:solidFill>
                        <a:srgbClr val="3F3B3A"/>
                      </a:solidFill>
                      <a:prstDash val="solid"/>
                    </a:lnB>
                  </a:tcPr>
                </a:tc>
                <a:tc>
                  <a:txBody>
                    <a:bodyPr/>
                    <a:lstStyle/>
                    <a:p>
                      <a:pPr>
                        <a:lnSpc>
                          <a:spcPct val="100000"/>
                        </a:lnSpc>
                      </a:pPr>
                      <a:endParaRPr sz="900">
                        <a:latin typeface="Times New Roman"/>
                        <a:cs typeface="Times New Roman"/>
                      </a:endParaRPr>
                    </a:p>
                  </a:txBody>
                  <a:tcPr marL="0" marR="0" marT="0" marB="0">
                    <a:lnL w="6350">
                      <a:solidFill>
                        <a:srgbClr val="3F3B3A"/>
                      </a:solidFill>
                      <a:prstDash val="dash"/>
                    </a:lnL>
                    <a:lnR w="9525">
                      <a:solidFill>
                        <a:srgbClr val="3F3B3A"/>
                      </a:solidFill>
                      <a:prstDash val="solid"/>
                    </a:lnR>
                    <a:lnT w="9525">
                      <a:solidFill>
                        <a:srgbClr val="3F3B3A"/>
                      </a:solidFill>
                      <a:prstDash val="solid"/>
                    </a:lnT>
                    <a:lnB w="9525">
                      <a:solidFill>
                        <a:srgbClr val="3F3B3A"/>
                      </a:solidFill>
                      <a:prstDash val="solid"/>
                    </a:lnB>
                  </a:tcPr>
                </a:tc>
                <a:tc>
                  <a:txBody>
                    <a:bodyPr/>
                    <a:lstStyle/>
                    <a:p>
                      <a:pPr>
                        <a:lnSpc>
                          <a:spcPct val="100000"/>
                        </a:lnSpc>
                      </a:pPr>
                      <a:endParaRPr sz="900" dirty="0">
                        <a:latin typeface="Times New Roman"/>
                        <a:cs typeface="Times New Roman"/>
                      </a:endParaRPr>
                    </a:p>
                  </a:txBody>
                  <a:tcPr marL="0" marR="0" marT="0" marB="0">
                    <a:lnL w="9525">
                      <a:solidFill>
                        <a:srgbClr val="3F3B3A"/>
                      </a:solidFill>
                      <a:prstDash val="solid"/>
                    </a:lnL>
                    <a:lnR w="9525">
                      <a:solidFill>
                        <a:srgbClr val="3F3B3A"/>
                      </a:solidFill>
                      <a:prstDash val="solid"/>
                    </a:lnR>
                    <a:lnT w="9525">
                      <a:solidFill>
                        <a:srgbClr val="3F3B3A"/>
                      </a:solidFill>
                      <a:prstDash val="solid"/>
                    </a:lnT>
                    <a:lnB w="9525">
                      <a:solidFill>
                        <a:srgbClr val="3F3B3A"/>
                      </a:solidFill>
                      <a:prstDash val="solid"/>
                    </a:lnB>
                  </a:tcPr>
                </a:tc>
                <a:extLst>
                  <a:ext uri="{0D108BD9-81ED-4DB2-BD59-A6C34878D82A}">
                    <a16:rowId xmlns:a16="http://schemas.microsoft.com/office/drawing/2014/main" val="10005"/>
                  </a:ext>
                </a:extLst>
              </a:tr>
            </a:tbl>
          </a:graphicData>
        </a:graphic>
      </p:graphicFrame>
      <p:pic>
        <p:nvPicPr>
          <p:cNvPr id="57" name="object 57"/>
          <p:cNvPicPr/>
          <p:nvPr/>
        </p:nvPicPr>
        <p:blipFill>
          <a:blip r:embed="rId19" cstate="print"/>
          <a:stretch>
            <a:fillRect/>
          </a:stretch>
        </p:blipFill>
        <p:spPr>
          <a:xfrm>
            <a:off x="14435962" y="7732841"/>
            <a:ext cx="252107" cy="130657"/>
          </a:xfrm>
          <a:prstGeom prst="rect">
            <a:avLst/>
          </a:prstGeom>
        </p:spPr>
      </p:pic>
      <p:pic>
        <p:nvPicPr>
          <p:cNvPr id="58" name="object 58"/>
          <p:cNvPicPr/>
          <p:nvPr/>
        </p:nvPicPr>
        <p:blipFill>
          <a:blip r:embed="rId20" cstate="print"/>
          <a:stretch>
            <a:fillRect/>
          </a:stretch>
        </p:blipFill>
        <p:spPr>
          <a:xfrm>
            <a:off x="13247524" y="8311129"/>
            <a:ext cx="216966" cy="120662"/>
          </a:xfrm>
          <a:prstGeom prst="rect">
            <a:avLst/>
          </a:prstGeom>
        </p:spPr>
      </p:pic>
      <p:grpSp>
        <p:nvGrpSpPr>
          <p:cNvPr id="59" name="object 59"/>
          <p:cNvGrpSpPr/>
          <p:nvPr/>
        </p:nvGrpSpPr>
        <p:grpSpPr>
          <a:xfrm>
            <a:off x="11088014" y="3600005"/>
            <a:ext cx="360045" cy="144145"/>
            <a:chOff x="11088014" y="3600005"/>
            <a:chExt cx="360045" cy="144145"/>
          </a:xfrm>
        </p:grpSpPr>
        <p:pic>
          <p:nvPicPr>
            <p:cNvPr id="60" name="object 60"/>
            <p:cNvPicPr/>
            <p:nvPr/>
          </p:nvPicPr>
          <p:blipFill>
            <a:blip r:embed="rId21" cstate="print"/>
            <a:stretch>
              <a:fillRect/>
            </a:stretch>
          </p:blipFill>
          <p:spPr>
            <a:xfrm>
              <a:off x="11088014" y="3600005"/>
              <a:ext cx="359994" cy="143992"/>
            </a:xfrm>
            <a:prstGeom prst="rect">
              <a:avLst/>
            </a:prstGeom>
          </p:spPr>
        </p:pic>
        <p:pic>
          <p:nvPicPr>
            <p:cNvPr id="61" name="object 61"/>
            <p:cNvPicPr/>
            <p:nvPr/>
          </p:nvPicPr>
          <p:blipFill>
            <a:blip r:embed="rId22" cstate="print"/>
            <a:stretch>
              <a:fillRect/>
            </a:stretch>
          </p:blipFill>
          <p:spPr>
            <a:xfrm>
              <a:off x="11149765" y="3610916"/>
              <a:ext cx="236153" cy="119011"/>
            </a:xfrm>
            <a:prstGeom prst="rect">
              <a:avLst/>
            </a:prstGeom>
          </p:spPr>
        </p:pic>
      </p:grpSp>
      <p:sp>
        <p:nvSpPr>
          <p:cNvPr id="62" name="object 62"/>
          <p:cNvSpPr txBox="1"/>
          <p:nvPr/>
        </p:nvSpPr>
        <p:spPr>
          <a:xfrm>
            <a:off x="11141012" y="3586737"/>
            <a:ext cx="254000" cy="162560"/>
          </a:xfrm>
          <a:prstGeom prst="rect">
            <a:avLst/>
          </a:prstGeom>
        </p:spPr>
        <p:txBody>
          <a:bodyPr vert="horz" wrap="square" lIns="0" tIns="12700" rIns="0" bIns="0" rtlCol="0">
            <a:spAutoFit/>
          </a:bodyPr>
          <a:lstStyle/>
          <a:p>
            <a:pPr marL="12700">
              <a:lnSpc>
                <a:spcPct val="100000"/>
              </a:lnSpc>
              <a:spcBef>
                <a:spcPts val="100"/>
              </a:spcBef>
            </a:pPr>
            <a:r>
              <a:rPr sz="900" b="1" spc="-25" dirty="0">
                <a:solidFill>
                  <a:srgbClr val="006935"/>
                </a:solidFill>
                <a:latin typeface="Malgun Gothic"/>
                <a:cs typeface="Malgun Gothic"/>
              </a:rPr>
              <a:t>初級</a:t>
            </a:r>
            <a:endParaRPr sz="900" dirty="0">
              <a:latin typeface="Malgun Gothic"/>
              <a:cs typeface="Malgun Gothic"/>
            </a:endParaRPr>
          </a:p>
        </p:txBody>
      </p:sp>
      <p:grpSp>
        <p:nvGrpSpPr>
          <p:cNvPr id="63" name="object 63"/>
          <p:cNvGrpSpPr/>
          <p:nvPr/>
        </p:nvGrpSpPr>
        <p:grpSpPr>
          <a:xfrm>
            <a:off x="11088014" y="3852011"/>
            <a:ext cx="360045" cy="144145"/>
            <a:chOff x="11088014" y="3852011"/>
            <a:chExt cx="360045" cy="144145"/>
          </a:xfrm>
        </p:grpSpPr>
        <p:pic>
          <p:nvPicPr>
            <p:cNvPr id="64" name="object 64"/>
            <p:cNvPicPr/>
            <p:nvPr/>
          </p:nvPicPr>
          <p:blipFill>
            <a:blip r:embed="rId23" cstate="print"/>
            <a:stretch>
              <a:fillRect/>
            </a:stretch>
          </p:blipFill>
          <p:spPr>
            <a:xfrm>
              <a:off x="11088014" y="3852011"/>
              <a:ext cx="359994" cy="143992"/>
            </a:xfrm>
            <a:prstGeom prst="rect">
              <a:avLst/>
            </a:prstGeom>
          </p:spPr>
        </p:pic>
        <p:pic>
          <p:nvPicPr>
            <p:cNvPr id="65" name="object 65"/>
            <p:cNvPicPr/>
            <p:nvPr/>
          </p:nvPicPr>
          <p:blipFill>
            <a:blip r:embed="rId24" cstate="print"/>
            <a:stretch>
              <a:fillRect/>
            </a:stretch>
          </p:blipFill>
          <p:spPr>
            <a:xfrm>
              <a:off x="11157983" y="3862785"/>
              <a:ext cx="227930" cy="119009"/>
            </a:xfrm>
            <a:prstGeom prst="rect">
              <a:avLst/>
            </a:prstGeom>
          </p:spPr>
        </p:pic>
      </p:grpSp>
      <p:sp>
        <p:nvSpPr>
          <p:cNvPr id="66" name="object 66"/>
          <p:cNvSpPr txBox="1"/>
          <p:nvPr/>
        </p:nvSpPr>
        <p:spPr>
          <a:xfrm>
            <a:off x="11141006" y="3838728"/>
            <a:ext cx="254000" cy="162560"/>
          </a:xfrm>
          <a:prstGeom prst="rect">
            <a:avLst/>
          </a:prstGeom>
        </p:spPr>
        <p:txBody>
          <a:bodyPr vert="horz" wrap="square" lIns="0" tIns="12700" rIns="0" bIns="0" rtlCol="0">
            <a:spAutoFit/>
          </a:bodyPr>
          <a:lstStyle/>
          <a:p>
            <a:pPr marL="12700">
              <a:lnSpc>
                <a:spcPct val="100000"/>
              </a:lnSpc>
              <a:spcBef>
                <a:spcPts val="100"/>
              </a:spcBef>
            </a:pPr>
            <a:r>
              <a:rPr sz="900" b="1" spc="-25" dirty="0">
                <a:solidFill>
                  <a:srgbClr val="076EB8"/>
                </a:solidFill>
                <a:latin typeface="Malgun Gothic"/>
                <a:cs typeface="Malgun Gothic"/>
              </a:rPr>
              <a:t>中級</a:t>
            </a:r>
            <a:endParaRPr sz="900">
              <a:latin typeface="Malgun Gothic"/>
              <a:cs typeface="Malgun Gothic"/>
            </a:endParaRPr>
          </a:p>
        </p:txBody>
      </p:sp>
      <p:grpSp>
        <p:nvGrpSpPr>
          <p:cNvPr id="67" name="object 67"/>
          <p:cNvGrpSpPr/>
          <p:nvPr/>
        </p:nvGrpSpPr>
        <p:grpSpPr>
          <a:xfrm>
            <a:off x="11088014" y="4140009"/>
            <a:ext cx="360045" cy="504190"/>
            <a:chOff x="11088014" y="4140009"/>
            <a:chExt cx="360045" cy="504190"/>
          </a:xfrm>
        </p:grpSpPr>
        <p:pic>
          <p:nvPicPr>
            <p:cNvPr id="68" name="object 68"/>
            <p:cNvPicPr/>
            <p:nvPr/>
          </p:nvPicPr>
          <p:blipFill>
            <a:blip r:embed="rId21" cstate="print"/>
            <a:stretch>
              <a:fillRect/>
            </a:stretch>
          </p:blipFill>
          <p:spPr>
            <a:xfrm>
              <a:off x="11088014" y="4140009"/>
              <a:ext cx="359994" cy="143992"/>
            </a:xfrm>
            <a:prstGeom prst="rect">
              <a:avLst/>
            </a:prstGeom>
          </p:spPr>
        </p:pic>
        <p:pic>
          <p:nvPicPr>
            <p:cNvPr id="69" name="object 69"/>
            <p:cNvPicPr/>
            <p:nvPr/>
          </p:nvPicPr>
          <p:blipFill>
            <a:blip r:embed="rId25" cstate="print"/>
            <a:stretch>
              <a:fillRect/>
            </a:stretch>
          </p:blipFill>
          <p:spPr>
            <a:xfrm>
              <a:off x="11149765" y="4150915"/>
              <a:ext cx="236153" cy="119011"/>
            </a:xfrm>
            <a:prstGeom prst="rect">
              <a:avLst/>
            </a:prstGeom>
          </p:spPr>
        </p:pic>
        <p:pic>
          <p:nvPicPr>
            <p:cNvPr id="70" name="object 70"/>
            <p:cNvPicPr/>
            <p:nvPr/>
          </p:nvPicPr>
          <p:blipFill>
            <a:blip r:embed="rId26" cstate="print"/>
            <a:stretch>
              <a:fillRect/>
            </a:stretch>
          </p:blipFill>
          <p:spPr>
            <a:xfrm>
              <a:off x="11088014" y="4320019"/>
              <a:ext cx="359994" cy="143979"/>
            </a:xfrm>
            <a:prstGeom prst="rect">
              <a:avLst/>
            </a:prstGeom>
          </p:spPr>
        </p:pic>
        <p:pic>
          <p:nvPicPr>
            <p:cNvPr id="71" name="object 71"/>
            <p:cNvPicPr/>
            <p:nvPr/>
          </p:nvPicPr>
          <p:blipFill>
            <a:blip r:embed="rId27" cstate="print"/>
            <a:stretch>
              <a:fillRect/>
            </a:stretch>
          </p:blipFill>
          <p:spPr>
            <a:xfrm>
              <a:off x="11157983" y="4330787"/>
              <a:ext cx="227930" cy="119009"/>
            </a:xfrm>
            <a:prstGeom prst="rect">
              <a:avLst/>
            </a:prstGeom>
          </p:spPr>
        </p:pic>
        <p:pic>
          <p:nvPicPr>
            <p:cNvPr id="72" name="object 72"/>
            <p:cNvPicPr/>
            <p:nvPr/>
          </p:nvPicPr>
          <p:blipFill>
            <a:blip r:embed="rId28" cstate="print"/>
            <a:stretch>
              <a:fillRect/>
            </a:stretch>
          </p:blipFill>
          <p:spPr>
            <a:xfrm>
              <a:off x="11088015" y="4500003"/>
              <a:ext cx="359994" cy="143992"/>
            </a:xfrm>
            <a:prstGeom prst="rect">
              <a:avLst/>
            </a:prstGeom>
          </p:spPr>
        </p:pic>
        <p:pic>
          <p:nvPicPr>
            <p:cNvPr id="73" name="object 73"/>
            <p:cNvPicPr/>
            <p:nvPr/>
          </p:nvPicPr>
          <p:blipFill>
            <a:blip r:embed="rId29" cstate="print"/>
            <a:stretch>
              <a:fillRect/>
            </a:stretch>
          </p:blipFill>
          <p:spPr>
            <a:xfrm>
              <a:off x="11152624" y="4510920"/>
              <a:ext cx="233301" cy="118884"/>
            </a:xfrm>
            <a:prstGeom prst="rect">
              <a:avLst/>
            </a:prstGeom>
          </p:spPr>
        </p:pic>
      </p:grpSp>
      <p:sp>
        <p:nvSpPr>
          <p:cNvPr id="74" name="object 74"/>
          <p:cNvSpPr txBox="1"/>
          <p:nvPr/>
        </p:nvSpPr>
        <p:spPr>
          <a:xfrm>
            <a:off x="11141006" y="4083899"/>
            <a:ext cx="254635" cy="565785"/>
          </a:xfrm>
          <a:prstGeom prst="rect">
            <a:avLst/>
          </a:prstGeom>
        </p:spPr>
        <p:txBody>
          <a:bodyPr vert="horz" wrap="square" lIns="0" tIns="12700" rIns="0" bIns="0" rtlCol="0">
            <a:spAutoFit/>
          </a:bodyPr>
          <a:lstStyle/>
          <a:p>
            <a:pPr marL="12700" marR="5080" algn="just">
              <a:lnSpc>
                <a:spcPct val="131200"/>
              </a:lnSpc>
              <a:spcBef>
                <a:spcPts val="100"/>
              </a:spcBef>
            </a:pPr>
            <a:r>
              <a:rPr sz="900" b="1" spc="-25" dirty="0">
                <a:solidFill>
                  <a:srgbClr val="006935"/>
                </a:solidFill>
                <a:latin typeface="Malgun Gothic"/>
                <a:cs typeface="Malgun Gothic"/>
              </a:rPr>
              <a:t>初級</a:t>
            </a:r>
            <a:r>
              <a:rPr sz="900" b="1" spc="-25" dirty="0">
                <a:solidFill>
                  <a:srgbClr val="076EB8"/>
                </a:solidFill>
                <a:latin typeface="Malgun Gothic"/>
                <a:cs typeface="Malgun Gothic"/>
              </a:rPr>
              <a:t>中級</a:t>
            </a:r>
            <a:r>
              <a:rPr sz="900" b="1" spc="-25" dirty="0">
                <a:solidFill>
                  <a:srgbClr val="920783"/>
                </a:solidFill>
                <a:latin typeface="Malgun Gothic"/>
                <a:cs typeface="Malgun Gothic"/>
              </a:rPr>
              <a:t>上級</a:t>
            </a:r>
            <a:endParaRPr sz="900">
              <a:latin typeface="Malgun Gothic"/>
              <a:cs typeface="Malgun Gothic"/>
            </a:endParaRPr>
          </a:p>
        </p:txBody>
      </p:sp>
      <p:sp>
        <p:nvSpPr>
          <p:cNvPr id="75" name="object 75"/>
          <p:cNvSpPr/>
          <p:nvPr/>
        </p:nvSpPr>
        <p:spPr>
          <a:xfrm>
            <a:off x="11556022" y="4104004"/>
            <a:ext cx="3276600" cy="576580"/>
          </a:xfrm>
          <a:custGeom>
            <a:avLst/>
            <a:gdLst/>
            <a:ahLst/>
            <a:cxnLst/>
            <a:rect l="l" t="t" r="r" b="b"/>
            <a:pathLst>
              <a:path w="3276600" h="576579">
                <a:moveTo>
                  <a:pt x="1619999" y="71996"/>
                </a:moveTo>
                <a:lnTo>
                  <a:pt x="1614309" y="44043"/>
                </a:lnTo>
                <a:lnTo>
                  <a:pt x="1598841" y="21145"/>
                </a:lnTo>
                <a:lnTo>
                  <a:pt x="1575943" y="5676"/>
                </a:lnTo>
                <a:lnTo>
                  <a:pt x="1547990" y="0"/>
                </a:lnTo>
                <a:lnTo>
                  <a:pt x="72009" y="0"/>
                </a:lnTo>
                <a:lnTo>
                  <a:pt x="44043" y="5676"/>
                </a:lnTo>
                <a:lnTo>
                  <a:pt x="21145" y="21145"/>
                </a:lnTo>
                <a:lnTo>
                  <a:pt x="5676" y="44043"/>
                </a:lnTo>
                <a:lnTo>
                  <a:pt x="0" y="71996"/>
                </a:lnTo>
                <a:lnTo>
                  <a:pt x="0" y="504012"/>
                </a:lnTo>
                <a:lnTo>
                  <a:pt x="5676" y="531964"/>
                </a:lnTo>
                <a:lnTo>
                  <a:pt x="21145" y="554863"/>
                </a:lnTo>
                <a:lnTo>
                  <a:pt x="44043" y="570331"/>
                </a:lnTo>
                <a:lnTo>
                  <a:pt x="72009" y="576008"/>
                </a:lnTo>
                <a:lnTo>
                  <a:pt x="1547990" y="576008"/>
                </a:lnTo>
                <a:lnTo>
                  <a:pt x="1575943" y="570331"/>
                </a:lnTo>
                <a:lnTo>
                  <a:pt x="1598841" y="554863"/>
                </a:lnTo>
                <a:lnTo>
                  <a:pt x="1614309" y="531964"/>
                </a:lnTo>
                <a:lnTo>
                  <a:pt x="1619999" y="504012"/>
                </a:lnTo>
                <a:lnTo>
                  <a:pt x="1619999" y="71996"/>
                </a:lnTo>
                <a:close/>
              </a:path>
              <a:path w="3276600" h="576579">
                <a:moveTo>
                  <a:pt x="3275990" y="378028"/>
                </a:moveTo>
                <a:lnTo>
                  <a:pt x="3270300" y="350075"/>
                </a:lnTo>
                <a:lnTo>
                  <a:pt x="3254832" y="327177"/>
                </a:lnTo>
                <a:lnTo>
                  <a:pt x="3231946" y="311708"/>
                </a:lnTo>
                <a:lnTo>
                  <a:pt x="3203994" y="306031"/>
                </a:lnTo>
                <a:lnTo>
                  <a:pt x="1727987" y="306031"/>
                </a:lnTo>
                <a:lnTo>
                  <a:pt x="1700022" y="311708"/>
                </a:lnTo>
                <a:lnTo>
                  <a:pt x="1677136" y="327177"/>
                </a:lnTo>
                <a:lnTo>
                  <a:pt x="1661668" y="350075"/>
                </a:lnTo>
                <a:lnTo>
                  <a:pt x="1655991" y="378028"/>
                </a:lnTo>
                <a:lnTo>
                  <a:pt x="1655991" y="504037"/>
                </a:lnTo>
                <a:lnTo>
                  <a:pt x="1661668" y="531990"/>
                </a:lnTo>
                <a:lnTo>
                  <a:pt x="1677136" y="554888"/>
                </a:lnTo>
                <a:lnTo>
                  <a:pt x="1700022" y="570344"/>
                </a:lnTo>
                <a:lnTo>
                  <a:pt x="1727987" y="576033"/>
                </a:lnTo>
                <a:lnTo>
                  <a:pt x="3203994" y="576033"/>
                </a:lnTo>
                <a:lnTo>
                  <a:pt x="3231946" y="570344"/>
                </a:lnTo>
                <a:lnTo>
                  <a:pt x="3254832" y="554888"/>
                </a:lnTo>
                <a:lnTo>
                  <a:pt x="3270300" y="531990"/>
                </a:lnTo>
                <a:lnTo>
                  <a:pt x="3275990" y="504037"/>
                </a:lnTo>
                <a:lnTo>
                  <a:pt x="3275990" y="378028"/>
                </a:lnTo>
                <a:close/>
              </a:path>
              <a:path w="3276600" h="576579">
                <a:moveTo>
                  <a:pt x="3275990" y="71996"/>
                </a:moveTo>
                <a:lnTo>
                  <a:pt x="3270300" y="44043"/>
                </a:lnTo>
                <a:lnTo>
                  <a:pt x="3254832" y="21145"/>
                </a:lnTo>
                <a:lnTo>
                  <a:pt x="3231946" y="5676"/>
                </a:lnTo>
                <a:lnTo>
                  <a:pt x="3203994" y="0"/>
                </a:lnTo>
                <a:lnTo>
                  <a:pt x="1727987" y="0"/>
                </a:lnTo>
                <a:lnTo>
                  <a:pt x="1700022" y="5676"/>
                </a:lnTo>
                <a:lnTo>
                  <a:pt x="1677136" y="21145"/>
                </a:lnTo>
                <a:lnTo>
                  <a:pt x="1661668" y="44043"/>
                </a:lnTo>
                <a:lnTo>
                  <a:pt x="1655991" y="71996"/>
                </a:lnTo>
                <a:lnTo>
                  <a:pt x="1655991" y="198005"/>
                </a:lnTo>
                <a:lnTo>
                  <a:pt x="1661668" y="225958"/>
                </a:lnTo>
                <a:lnTo>
                  <a:pt x="1677136" y="248856"/>
                </a:lnTo>
                <a:lnTo>
                  <a:pt x="1700022" y="264325"/>
                </a:lnTo>
                <a:lnTo>
                  <a:pt x="1727987" y="270002"/>
                </a:lnTo>
                <a:lnTo>
                  <a:pt x="3203994" y="270002"/>
                </a:lnTo>
                <a:lnTo>
                  <a:pt x="3231946" y="264325"/>
                </a:lnTo>
                <a:lnTo>
                  <a:pt x="3254832" y="248856"/>
                </a:lnTo>
                <a:lnTo>
                  <a:pt x="3270300" y="225958"/>
                </a:lnTo>
                <a:lnTo>
                  <a:pt x="3275990" y="198005"/>
                </a:lnTo>
                <a:lnTo>
                  <a:pt x="3275990" y="71996"/>
                </a:lnTo>
                <a:close/>
              </a:path>
            </a:pathLst>
          </a:custGeom>
          <a:solidFill>
            <a:srgbClr val="00A0E9">
              <a:alpha val="19999"/>
            </a:srgbClr>
          </a:solidFill>
        </p:spPr>
        <p:txBody>
          <a:bodyPr wrap="square" lIns="0" tIns="0" rIns="0" bIns="0" rtlCol="0"/>
          <a:lstStyle/>
          <a:p>
            <a:endParaRPr dirty="0">
              <a:latin typeface="Yu Gothic UI" panose="020B0500000000000000" pitchFamily="50" charset="-128"/>
              <a:ea typeface="Yu Gothic UI" panose="020B0500000000000000" pitchFamily="50" charset="-128"/>
            </a:endParaRPr>
          </a:p>
        </p:txBody>
      </p:sp>
      <p:sp>
        <p:nvSpPr>
          <p:cNvPr id="76" name="object 76"/>
          <p:cNvSpPr/>
          <p:nvPr/>
        </p:nvSpPr>
        <p:spPr>
          <a:xfrm>
            <a:off x="11556022" y="4788001"/>
            <a:ext cx="3276600" cy="576580"/>
          </a:xfrm>
          <a:custGeom>
            <a:avLst/>
            <a:gdLst/>
            <a:ahLst/>
            <a:cxnLst/>
            <a:rect l="l" t="t" r="r" b="b"/>
            <a:pathLst>
              <a:path w="3276600" h="576579">
                <a:moveTo>
                  <a:pt x="1619973" y="71996"/>
                </a:moveTo>
                <a:lnTo>
                  <a:pt x="1614297" y="44043"/>
                </a:lnTo>
                <a:lnTo>
                  <a:pt x="1598828" y="21158"/>
                </a:lnTo>
                <a:lnTo>
                  <a:pt x="1575930" y="5689"/>
                </a:lnTo>
                <a:lnTo>
                  <a:pt x="1547977" y="0"/>
                </a:lnTo>
                <a:lnTo>
                  <a:pt x="71996" y="0"/>
                </a:lnTo>
                <a:lnTo>
                  <a:pt x="44043" y="5689"/>
                </a:lnTo>
                <a:lnTo>
                  <a:pt x="21145" y="21158"/>
                </a:lnTo>
                <a:lnTo>
                  <a:pt x="5676" y="44043"/>
                </a:lnTo>
                <a:lnTo>
                  <a:pt x="0" y="71996"/>
                </a:lnTo>
                <a:lnTo>
                  <a:pt x="0" y="504012"/>
                </a:lnTo>
                <a:lnTo>
                  <a:pt x="5676" y="531964"/>
                </a:lnTo>
                <a:lnTo>
                  <a:pt x="21145" y="554863"/>
                </a:lnTo>
                <a:lnTo>
                  <a:pt x="44043" y="570331"/>
                </a:lnTo>
                <a:lnTo>
                  <a:pt x="71996" y="576008"/>
                </a:lnTo>
                <a:lnTo>
                  <a:pt x="1547977" y="576008"/>
                </a:lnTo>
                <a:lnTo>
                  <a:pt x="1575930" y="570331"/>
                </a:lnTo>
                <a:lnTo>
                  <a:pt x="1598828" y="554863"/>
                </a:lnTo>
                <a:lnTo>
                  <a:pt x="1614297" y="531964"/>
                </a:lnTo>
                <a:lnTo>
                  <a:pt x="1619973" y="504012"/>
                </a:lnTo>
                <a:lnTo>
                  <a:pt x="1619973" y="71996"/>
                </a:lnTo>
                <a:close/>
              </a:path>
              <a:path w="3276600" h="576579">
                <a:moveTo>
                  <a:pt x="3275965" y="324002"/>
                </a:moveTo>
                <a:lnTo>
                  <a:pt x="3270275" y="296049"/>
                </a:lnTo>
                <a:lnTo>
                  <a:pt x="3254806" y="273164"/>
                </a:lnTo>
                <a:lnTo>
                  <a:pt x="3231921" y="257695"/>
                </a:lnTo>
                <a:lnTo>
                  <a:pt x="3203968" y="252006"/>
                </a:lnTo>
                <a:lnTo>
                  <a:pt x="1727987" y="252006"/>
                </a:lnTo>
                <a:lnTo>
                  <a:pt x="1700022" y="257695"/>
                </a:lnTo>
                <a:lnTo>
                  <a:pt x="1677136" y="273164"/>
                </a:lnTo>
                <a:lnTo>
                  <a:pt x="1661668" y="296049"/>
                </a:lnTo>
                <a:lnTo>
                  <a:pt x="1655991" y="324002"/>
                </a:lnTo>
                <a:lnTo>
                  <a:pt x="1655991" y="504012"/>
                </a:lnTo>
                <a:lnTo>
                  <a:pt x="1661668" y="531964"/>
                </a:lnTo>
                <a:lnTo>
                  <a:pt x="1677136" y="554863"/>
                </a:lnTo>
                <a:lnTo>
                  <a:pt x="1700022" y="570331"/>
                </a:lnTo>
                <a:lnTo>
                  <a:pt x="1727987" y="576008"/>
                </a:lnTo>
                <a:lnTo>
                  <a:pt x="3203968" y="576008"/>
                </a:lnTo>
                <a:lnTo>
                  <a:pt x="3231921" y="570331"/>
                </a:lnTo>
                <a:lnTo>
                  <a:pt x="3254806" y="554863"/>
                </a:lnTo>
                <a:lnTo>
                  <a:pt x="3270275" y="531964"/>
                </a:lnTo>
                <a:lnTo>
                  <a:pt x="3275965" y="504012"/>
                </a:lnTo>
                <a:lnTo>
                  <a:pt x="3275965" y="324002"/>
                </a:lnTo>
                <a:close/>
              </a:path>
              <a:path w="3276600" h="576579">
                <a:moveTo>
                  <a:pt x="3275990" y="72021"/>
                </a:moveTo>
                <a:lnTo>
                  <a:pt x="3270300" y="44056"/>
                </a:lnTo>
                <a:lnTo>
                  <a:pt x="3254832" y="21170"/>
                </a:lnTo>
                <a:lnTo>
                  <a:pt x="3231934" y="5702"/>
                </a:lnTo>
                <a:lnTo>
                  <a:pt x="3203981" y="25"/>
                </a:lnTo>
                <a:lnTo>
                  <a:pt x="1727987" y="25"/>
                </a:lnTo>
                <a:lnTo>
                  <a:pt x="1700022" y="5702"/>
                </a:lnTo>
                <a:lnTo>
                  <a:pt x="1677136" y="21170"/>
                </a:lnTo>
                <a:lnTo>
                  <a:pt x="1661668" y="44056"/>
                </a:lnTo>
                <a:lnTo>
                  <a:pt x="1655991" y="72021"/>
                </a:lnTo>
                <a:lnTo>
                  <a:pt x="1655991" y="144030"/>
                </a:lnTo>
                <a:lnTo>
                  <a:pt x="1661668" y="171983"/>
                </a:lnTo>
                <a:lnTo>
                  <a:pt x="1677136" y="194868"/>
                </a:lnTo>
                <a:lnTo>
                  <a:pt x="1700022" y="210337"/>
                </a:lnTo>
                <a:lnTo>
                  <a:pt x="1727987" y="216027"/>
                </a:lnTo>
                <a:lnTo>
                  <a:pt x="3203981" y="216027"/>
                </a:lnTo>
                <a:lnTo>
                  <a:pt x="3231934" y="210337"/>
                </a:lnTo>
                <a:lnTo>
                  <a:pt x="3254832" y="194868"/>
                </a:lnTo>
                <a:lnTo>
                  <a:pt x="3270300" y="171983"/>
                </a:lnTo>
                <a:lnTo>
                  <a:pt x="3275990" y="144030"/>
                </a:lnTo>
                <a:lnTo>
                  <a:pt x="3275990" y="72021"/>
                </a:lnTo>
                <a:close/>
              </a:path>
            </a:pathLst>
          </a:custGeom>
          <a:solidFill>
            <a:srgbClr val="F7AC00">
              <a:alpha val="19999"/>
            </a:srgbClr>
          </a:solidFill>
        </p:spPr>
        <p:txBody>
          <a:bodyPr wrap="square" lIns="0" tIns="0" rIns="0" bIns="0" rtlCol="0"/>
          <a:lstStyle/>
          <a:p>
            <a:endParaRPr/>
          </a:p>
        </p:txBody>
      </p:sp>
      <p:sp>
        <p:nvSpPr>
          <p:cNvPr id="77" name="object 77"/>
          <p:cNvSpPr/>
          <p:nvPr/>
        </p:nvSpPr>
        <p:spPr>
          <a:xfrm>
            <a:off x="11566147" y="5463104"/>
            <a:ext cx="3276600" cy="576580"/>
          </a:xfrm>
          <a:custGeom>
            <a:avLst/>
            <a:gdLst/>
            <a:ahLst/>
            <a:cxnLst/>
            <a:rect l="l" t="t" r="r" b="b"/>
            <a:pathLst>
              <a:path w="3276600" h="576579">
                <a:moveTo>
                  <a:pt x="1187970" y="71996"/>
                </a:moveTo>
                <a:lnTo>
                  <a:pt x="1182293" y="44043"/>
                </a:lnTo>
                <a:lnTo>
                  <a:pt x="1166825" y="21145"/>
                </a:lnTo>
                <a:lnTo>
                  <a:pt x="1143927" y="5676"/>
                </a:lnTo>
                <a:lnTo>
                  <a:pt x="1115974" y="0"/>
                </a:lnTo>
                <a:lnTo>
                  <a:pt x="71996" y="0"/>
                </a:lnTo>
                <a:lnTo>
                  <a:pt x="44043" y="5676"/>
                </a:lnTo>
                <a:lnTo>
                  <a:pt x="21158" y="21145"/>
                </a:lnTo>
                <a:lnTo>
                  <a:pt x="5689" y="44043"/>
                </a:lnTo>
                <a:lnTo>
                  <a:pt x="0" y="71996"/>
                </a:lnTo>
                <a:lnTo>
                  <a:pt x="0" y="504012"/>
                </a:lnTo>
                <a:lnTo>
                  <a:pt x="5689" y="531964"/>
                </a:lnTo>
                <a:lnTo>
                  <a:pt x="21158" y="554850"/>
                </a:lnTo>
                <a:lnTo>
                  <a:pt x="44043" y="570318"/>
                </a:lnTo>
                <a:lnTo>
                  <a:pt x="71996" y="576008"/>
                </a:lnTo>
                <a:lnTo>
                  <a:pt x="1115974" y="576008"/>
                </a:lnTo>
                <a:lnTo>
                  <a:pt x="1143927" y="570318"/>
                </a:lnTo>
                <a:lnTo>
                  <a:pt x="1166825" y="554850"/>
                </a:lnTo>
                <a:lnTo>
                  <a:pt x="1182293" y="531964"/>
                </a:lnTo>
                <a:lnTo>
                  <a:pt x="1187970" y="504012"/>
                </a:lnTo>
                <a:lnTo>
                  <a:pt x="1187970" y="71996"/>
                </a:lnTo>
                <a:close/>
              </a:path>
              <a:path w="3276600" h="576579">
                <a:moveTo>
                  <a:pt x="3275990" y="432003"/>
                </a:moveTo>
                <a:lnTo>
                  <a:pt x="3270300" y="404050"/>
                </a:lnTo>
                <a:lnTo>
                  <a:pt x="3254832" y="381152"/>
                </a:lnTo>
                <a:lnTo>
                  <a:pt x="3231946" y="365683"/>
                </a:lnTo>
                <a:lnTo>
                  <a:pt x="3203994" y="360006"/>
                </a:lnTo>
                <a:lnTo>
                  <a:pt x="1296009" y="360006"/>
                </a:lnTo>
                <a:lnTo>
                  <a:pt x="1268044" y="365683"/>
                </a:lnTo>
                <a:lnTo>
                  <a:pt x="1245146" y="381152"/>
                </a:lnTo>
                <a:lnTo>
                  <a:pt x="1229677" y="404050"/>
                </a:lnTo>
                <a:lnTo>
                  <a:pt x="1224000" y="432003"/>
                </a:lnTo>
                <a:lnTo>
                  <a:pt x="1224000" y="504012"/>
                </a:lnTo>
                <a:lnTo>
                  <a:pt x="1229677" y="531964"/>
                </a:lnTo>
                <a:lnTo>
                  <a:pt x="1245146" y="554850"/>
                </a:lnTo>
                <a:lnTo>
                  <a:pt x="1268044" y="570318"/>
                </a:lnTo>
                <a:lnTo>
                  <a:pt x="1296009" y="576008"/>
                </a:lnTo>
                <a:lnTo>
                  <a:pt x="3203994" y="576008"/>
                </a:lnTo>
                <a:lnTo>
                  <a:pt x="3231946" y="570318"/>
                </a:lnTo>
                <a:lnTo>
                  <a:pt x="3254832" y="554850"/>
                </a:lnTo>
                <a:lnTo>
                  <a:pt x="3270300" y="531964"/>
                </a:lnTo>
                <a:lnTo>
                  <a:pt x="3275990" y="504012"/>
                </a:lnTo>
                <a:lnTo>
                  <a:pt x="3275990" y="432003"/>
                </a:lnTo>
                <a:close/>
              </a:path>
              <a:path w="3276600" h="576579">
                <a:moveTo>
                  <a:pt x="3275990" y="71996"/>
                </a:moveTo>
                <a:lnTo>
                  <a:pt x="3270300" y="44043"/>
                </a:lnTo>
                <a:lnTo>
                  <a:pt x="3254832" y="21145"/>
                </a:lnTo>
                <a:lnTo>
                  <a:pt x="3231934" y="5676"/>
                </a:lnTo>
                <a:lnTo>
                  <a:pt x="3203981" y="0"/>
                </a:lnTo>
                <a:lnTo>
                  <a:pt x="1296009" y="0"/>
                </a:lnTo>
                <a:lnTo>
                  <a:pt x="1268044" y="5676"/>
                </a:lnTo>
                <a:lnTo>
                  <a:pt x="1245146" y="21145"/>
                </a:lnTo>
                <a:lnTo>
                  <a:pt x="1229677" y="44043"/>
                </a:lnTo>
                <a:lnTo>
                  <a:pt x="1224000" y="71996"/>
                </a:lnTo>
                <a:lnTo>
                  <a:pt x="1224000" y="252006"/>
                </a:lnTo>
                <a:lnTo>
                  <a:pt x="1229677" y="279958"/>
                </a:lnTo>
                <a:lnTo>
                  <a:pt x="1245146" y="302856"/>
                </a:lnTo>
                <a:lnTo>
                  <a:pt x="1268044" y="318325"/>
                </a:lnTo>
                <a:lnTo>
                  <a:pt x="1296009" y="324002"/>
                </a:lnTo>
                <a:lnTo>
                  <a:pt x="3203981" y="324002"/>
                </a:lnTo>
                <a:lnTo>
                  <a:pt x="3231934" y="318325"/>
                </a:lnTo>
                <a:lnTo>
                  <a:pt x="3254832" y="302856"/>
                </a:lnTo>
                <a:lnTo>
                  <a:pt x="3270300" y="279958"/>
                </a:lnTo>
                <a:lnTo>
                  <a:pt x="3275990" y="252006"/>
                </a:lnTo>
                <a:lnTo>
                  <a:pt x="3275990" y="71996"/>
                </a:lnTo>
                <a:close/>
              </a:path>
            </a:pathLst>
          </a:custGeom>
          <a:solidFill>
            <a:srgbClr val="F4B5D0">
              <a:alpha val="39999"/>
            </a:srgbClr>
          </a:solidFill>
        </p:spPr>
        <p:txBody>
          <a:bodyPr wrap="square" lIns="0" tIns="0" rIns="0" bIns="0" rtlCol="0"/>
          <a:lstStyle/>
          <a:p>
            <a:endParaRPr/>
          </a:p>
        </p:txBody>
      </p:sp>
      <p:sp>
        <p:nvSpPr>
          <p:cNvPr id="78" name="object 78"/>
          <p:cNvSpPr/>
          <p:nvPr/>
        </p:nvSpPr>
        <p:spPr>
          <a:xfrm>
            <a:off x="11556009" y="3600004"/>
            <a:ext cx="3276600" cy="396240"/>
          </a:xfrm>
          <a:custGeom>
            <a:avLst/>
            <a:gdLst/>
            <a:ahLst/>
            <a:cxnLst/>
            <a:rect l="l" t="t" r="r" b="b"/>
            <a:pathLst>
              <a:path w="3276600" h="396239">
                <a:moveTo>
                  <a:pt x="3203994" y="0"/>
                </a:moveTo>
                <a:lnTo>
                  <a:pt x="72008" y="0"/>
                </a:lnTo>
                <a:lnTo>
                  <a:pt x="44051" y="5680"/>
                </a:lnTo>
                <a:lnTo>
                  <a:pt x="21155" y="21148"/>
                </a:lnTo>
                <a:lnTo>
                  <a:pt x="5682" y="44041"/>
                </a:lnTo>
                <a:lnTo>
                  <a:pt x="0" y="71996"/>
                </a:lnTo>
                <a:lnTo>
                  <a:pt x="0" y="324015"/>
                </a:lnTo>
                <a:lnTo>
                  <a:pt x="5682" y="351970"/>
                </a:lnTo>
                <a:lnTo>
                  <a:pt x="21155" y="374862"/>
                </a:lnTo>
                <a:lnTo>
                  <a:pt x="44051" y="390330"/>
                </a:lnTo>
                <a:lnTo>
                  <a:pt x="72008" y="396011"/>
                </a:lnTo>
                <a:lnTo>
                  <a:pt x="3203994" y="396011"/>
                </a:lnTo>
                <a:lnTo>
                  <a:pt x="3231951" y="390330"/>
                </a:lnTo>
                <a:lnTo>
                  <a:pt x="3254848" y="374862"/>
                </a:lnTo>
                <a:lnTo>
                  <a:pt x="3270320" y="351970"/>
                </a:lnTo>
                <a:lnTo>
                  <a:pt x="3276003" y="324015"/>
                </a:lnTo>
                <a:lnTo>
                  <a:pt x="3276003" y="71996"/>
                </a:lnTo>
                <a:lnTo>
                  <a:pt x="3270320" y="44041"/>
                </a:lnTo>
                <a:lnTo>
                  <a:pt x="3254848" y="21148"/>
                </a:lnTo>
                <a:lnTo>
                  <a:pt x="3231951" y="5680"/>
                </a:lnTo>
                <a:lnTo>
                  <a:pt x="3203994" y="0"/>
                </a:lnTo>
                <a:close/>
              </a:path>
            </a:pathLst>
          </a:custGeom>
          <a:solidFill>
            <a:srgbClr val="22AC38">
              <a:alpha val="19999"/>
            </a:srgbClr>
          </a:solidFill>
        </p:spPr>
        <p:txBody>
          <a:bodyPr wrap="square" lIns="0" tIns="0" rIns="0" bIns="0" rtlCol="0"/>
          <a:lstStyle/>
          <a:p>
            <a:endParaRPr/>
          </a:p>
        </p:txBody>
      </p:sp>
      <p:sp>
        <p:nvSpPr>
          <p:cNvPr id="79" name="object 79"/>
          <p:cNvSpPr txBox="1"/>
          <p:nvPr/>
        </p:nvSpPr>
        <p:spPr>
          <a:xfrm>
            <a:off x="11731016" y="4171372"/>
            <a:ext cx="1270000" cy="166712"/>
          </a:xfrm>
          <a:prstGeom prst="rect">
            <a:avLst/>
          </a:prstGeom>
        </p:spPr>
        <p:txBody>
          <a:bodyPr vert="horz" wrap="square" lIns="0" tIns="12700" rIns="0" bIns="0" rtlCol="0">
            <a:spAutoFit/>
          </a:bodyPr>
          <a:lstStyle/>
          <a:p>
            <a:pPr>
              <a:lnSpc>
                <a:spcPct val="100000"/>
              </a:lnSpc>
              <a:spcBef>
                <a:spcPts val="100"/>
              </a:spcBef>
            </a:pPr>
            <a:r>
              <a:rPr sz="1000" spc="-5" dirty="0">
                <a:solidFill>
                  <a:srgbClr val="221815"/>
                </a:solidFill>
                <a:latin typeface="Yu Gothic UI" panose="020B0500000000000000" pitchFamily="50" charset="-128"/>
                <a:ea typeface="Yu Gothic UI" panose="020B0500000000000000" pitchFamily="50" charset="-128"/>
                <a:cs typeface="Microsoft JhengHei"/>
              </a:rPr>
              <a:t>先端科学技術セミナ</a:t>
            </a:r>
            <a:r>
              <a:rPr sz="1000" spc="-5" dirty="0">
                <a:solidFill>
                  <a:srgbClr val="221815"/>
                </a:solidFill>
                <a:latin typeface="Microsoft JhengHei"/>
                <a:cs typeface="Microsoft JhengHei"/>
              </a:rPr>
              <a:t>ー</a:t>
            </a:r>
            <a:endParaRPr sz="1000" dirty="0">
              <a:latin typeface="Microsoft JhengHei"/>
              <a:cs typeface="Microsoft JhengHei"/>
            </a:endParaRPr>
          </a:p>
        </p:txBody>
      </p:sp>
      <p:sp>
        <p:nvSpPr>
          <p:cNvPr id="80" name="object 80"/>
          <p:cNvSpPr txBox="1"/>
          <p:nvPr/>
        </p:nvSpPr>
        <p:spPr>
          <a:xfrm>
            <a:off x="12302516" y="4298372"/>
            <a:ext cx="127000" cy="166712"/>
          </a:xfrm>
          <a:prstGeom prst="rect">
            <a:avLst/>
          </a:prstGeom>
        </p:spPr>
        <p:txBody>
          <a:bodyPr vert="horz" wrap="square" lIns="0" tIns="12700" rIns="0" bIns="0" rtlCol="0">
            <a:spAutoFit/>
          </a:bodyPr>
          <a:lstStyle/>
          <a:p>
            <a:pPr>
              <a:lnSpc>
                <a:spcPct val="100000"/>
              </a:lnSpc>
              <a:spcBef>
                <a:spcPts val="100"/>
              </a:spcBef>
            </a:pPr>
            <a:r>
              <a:rPr lang="ja-JP" altLang="en-US" sz="1000" spc="560" dirty="0" smtClean="0">
                <a:solidFill>
                  <a:srgbClr val="221815"/>
                </a:solidFill>
                <a:latin typeface="Microsoft JhengHei"/>
                <a:cs typeface="Microsoft JhengHei"/>
              </a:rPr>
              <a:t>・</a:t>
            </a:r>
            <a:endParaRPr sz="1000" dirty="0">
              <a:latin typeface="Microsoft JhengHei"/>
              <a:cs typeface="Microsoft JhengHei"/>
            </a:endParaRPr>
          </a:p>
        </p:txBody>
      </p:sp>
      <p:sp>
        <p:nvSpPr>
          <p:cNvPr id="81" name="object 81"/>
          <p:cNvSpPr txBox="1"/>
          <p:nvPr/>
        </p:nvSpPr>
        <p:spPr>
          <a:xfrm>
            <a:off x="11731016" y="4425372"/>
            <a:ext cx="1270000" cy="166712"/>
          </a:xfrm>
          <a:prstGeom prst="rect">
            <a:avLst/>
          </a:prstGeom>
        </p:spPr>
        <p:txBody>
          <a:bodyPr vert="horz" wrap="square" lIns="0" tIns="12700" rIns="0" bIns="0" rtlCol="0">
            <a:spAutoFit/>
          </a:bodyPr>
          <a:lstStyle/>
          <a:p>
            <a:pPr>
              <a:lnSpc>
                <a:spcPct val="100000"/>
              </a:lnSpc>
              <a:spcBef>
                <a:spcPts val="100"/>
              </a:spcBef>
            </a:pPr>
            <a:r>
              <a:rPr sz="1000" spc="-5" dirty="0">
                <a:solidFill>
                  <a:srgbClr val="221815"/>
                </a:solidFill>
                <a:latin typeface="Yu Gothic UI" panose="020B0500000000000000" pitchFamily="50" charset="-128"/>
                <a:ea typeface="Yu Gothic UI" panose="020B0500000000000000" pitchFamily="50" charset="-128"/>
                <a:cs typeface="Microsoft JhengHei"/>
              </a:rPr>
              <a:t>学校教育に関する知識</a:t>
            </a:r>
            <a:endParaRPr sz="1000" dirty="0">
              <a:latin typeface="Yu Gothic UI" panose="020B0500000000000000" pitchFamily="50" charset="-128"/>
              <a:ea typeface="Yu Gothic UI" panose="020B0500000000000000" pitchFamily="50" charset="-128"/>
              <a:cs typeface="Microsoft JhengHei"/>
            </a:endParaRPr>
          </a:p>
        </p:txBody>
      </p:sp>
      <p:sp>
        <p:nvSpPr>
          <p:cNvPr id="82" name="object 82"/>
          <p:cNvSpPr txBox="1"/>
          <p:nvPr/>
        </p:nvSpPr>
        <p:spPr>
          <a:xfrm>
            <a:off x="13437768" y="4148131"/>
            <a:ext cx="1168400" cy="166712"/>
          </a:xfrm>
          <a:prstGeom prst="rect">
            <a:avLst/>
          </a:prstGeom>
        </p:spPr>
        <p:txBody>
          <a:bodyPr vert="horz" wrap="square" lIns="0" tIns="12700" rIns="0" bIns="0" rtlCol="0">
            <a:spAutoFit/>
          </a:bodyPr>
          <a:lstStyle/>
          <a:p>
            <a:pPr marL="12700">
              <a:lnSpc>
                <a:spcPct val="100000"/>
              </a:lnSpc>
              <a:spcBef>
                <a:spcPts val="100"/>
              </a:spcBef>
            </a:pPr>
            <a:r>
              <a:rPr sz="1000" spc="-10" dirty="0">
                <a:solidFill>
                  <a:srgbClr val="221815"/>
                </a:solidFill>
                <a:latin typeface="Yu Gothic UI" panose="020B0500000000000000" pitchFamily="50" charset="-128"/>
                <a:ea typeface="Yu Gothic UI" panose="020B0500000000000000" pitchFamily="50" charset="-128"/>
                <a:cs typeface="Microsoft JhengHei"/>
              </a:rPr>
              <a:t>福井大学の指定科目</a:t>
            </a:r>
            <a:endParaRPr sz="1000" dirty="0">
              <a:latin typeface="Yu Gothic UI" panose="020B0500000000000000" pitchFamily="50" charset="-128"/>
              <a:ea typeface="Yu Gothic UI" panose="020B0500000000000000" pitchFamily="50" charset="-128"/>
              <a:cs typeface="Microsoft JhengHei"/>
            </a:endParaRPr>
          </a:p>
        </p:txBody>
      </p:sp>
      <p:sp>
        <p:nvSpPr>
          <p:cNvPr id="83" name="object 83"/>
          <p:cNvSpPr txBox="1"/>
          <p:nvPr/>
        </p:nvSpPr>
        <p:spPr>
          <a:xfrm>
            <a:off x="13501268" y="4448867"/>
            <a:ext cx="1041400" cy="166712"/>
          </a:xfrm>
          <a:prstGeom prst="rect">
            <a:avLst/>
          </a:prstGeom>
        </p:spPr>
        <p:txBody>
          <a:bodyPr vert="horz" wrap="square" lIns="0" tIns="12700" rIns="0" bIns="0" rtlCol="0">
            <a:spAutoFit/>
          </a:bodyPr>
          <a:lstStyle/>
          <a:p>
            <a:pPr marL="12700">
              <a:lnSpc>
                <a:spcPct val="100000"/>
              </a:lnSpc>
              <a:spcBef>
                <a:spcPts val="100"/>
              </a:spcBef>
            </a:pPr>
            <a:r>
              <a:rPr sz="1000" spc="-10" dirty="0">
                <a:solidFill>
                  <a:srgbClr val="221815"/>
                </a:solidFill>
                <a:latin typeface="Yu Gothic UI" panose="020B0500000000000000" pitchFamily="50" charset="-128"/>
                <a:ea typeface="Yu Gothic UI" panose="020B0500000000000000" pitchFamily="50" charset="-128"/>
                <a:cs typeface="Microsoft JhengHei"/>
              </a:rPr>
              <a:t>関連学会への参加</a:t>
            </a:r>
            <a:endParaRPr sz="1000" dirty="0">
              <a:latin typeface="Yu Gothic UI" panose="020B0500000000000000" pitchFamily="50" charset="-128"/>
              <a:ea typeface="Yu Gothic UI" panose="020B0500000000000000" pitchFamily="50" charset="-128"/>
              <a:cs typeface="Microsoft JhengHei"/>
            </a:endParaRPr>
          </a:p>
        </p:txBody>
      </p:sp>
      <p:grpSp>
        <p:nvGrpSpPr>
          <p:cNvPr id="84" name="object 84"/>
          <p:cNvGrpSpPr/>
          <p:nvPr/>
        </p:nvGrpSpPr>
        <p:grpSpPr>
          <a:xfrm>
            <a:off x="11088014" y="4824006"/>
            <a:ext cx="360045" cy="504190"/>
            <a:chOff x="11088014" y="4824006"/>
            <a:chExt cx="360045" cy="504190"/>
          </a:xfrm>
        </p:grpSpPr>
        <p:pic>
          <p:nvPicPr>
            <p:cNvPr id="85" name="object 85"/>
            <p:cNvPicPr/>
            <p:nvPr/>
          </p:nvPicPr>
          <p:blipFill>
            <a:blip r:embed="rId21" cstate="print"/>
            <a:stretch>
              <a:fillRect/>
            </a:stretch>
          </p:blipFill>
          <p:spPr>
            <a:xfrm>
              <a:off x="11088014" y="4824006"/>
              <a:ext cx="359994" cy="143992"/>
            </a:xfrm>
            <a:prstGeom prst="rect">
              <a:avLst/>
            </a:prstGeom>
          </p:spPr>
        </p:pic>
        <p:pic>
          <p:nvPicPr>
            <p:cNvPr id="86" name="object 86"/>
            <p:cNvPicPr/>
            <p:nvPr/>
          </p:nvPicPr>
          <p:blipFill>
            <a:blip r:embed="rId25" cstate="print"/>
            <a:stretch>
              <a:fillRect/>
            </a:stretch>
          </p:blipFill>
          <p:spPr>
            <a:xfrm>
              <a:off x="11149765" y="4834916"/>
              <a:ext cx="236153" cy="119011"/>
            </a:xfrm>
            <a:prstGeom prst="rect">
              <a:avLst/>
            </a:prstGeom>
          </p:spPr>
        </p:pic>
        <p:pic>
          <p:nvPicPr>
            <p:cNvPr id="87" name="object 87"/>
            <p:cNvPicPr/>
            <p:nvPr/>
          </p:nvPicPr>
          <p:blipFill>
            <a:blip r:embed="rId23" cstate="print"/>
            <a:stretch>
              <a:fillRect/>
            </a:stretch>
          </p:blipFill>
          <p:spPr>
            <a:xfrm>
              <a:off x="11088014" y="5004015"/>
              <a:ext cx="359994" cy="143992"/>
            </a:xfrm>
            <a:prstGeom prst="rect">
              <a:avLst/>
            </a:prstGeom>
          </p:spPr>
        </p:pic>
        <p:pic>
          <p:nvPicPr>
            <p:cNvPr id="88" name="object 88"/>
            <p:cNvPicPr/>
            <p:nvPr/>
          </p:nvPicPr>
          <p:blipFill>
            <a:blip r:embed="rId27" cstate="print"/>
            <a:stretch>
              <a:fillRect/>
            </a:stretch>
          </p:blipFill>
          <p:spPr>
            <a:xfrm>
              <a:off x="11157983" y="5014789"/>
              <a:ext cx="227930" cy="119009"/>
            </a:xfrm>
            <a:prstGeom prst="rect">
              <a:avLst/>
            </a:prstGeom>
          </p:spPr>
        </p:pic>
        <p:pic>
          <p:nvPicPr>
            <p:cNvPr id="89" name="object 89"/>
            <p:cNvPicPr/>
            <p:nvPr/>
          </p:nvPicPr>
          <p:blipFill>
            <a:blip r:embed="rId30" cstate="print"/>
            <a:stretch>
              <a:fillRect/>
            </a:stretch>
          </p:blipFill>
          <p:spPr>
            <a:xfrm>
              <a:off x="11088015" y="5184012"/>
              <a:ext cx="359994" cy="143992"/>
            </a:xfrm>
            <a:prstGeom prst="rect">
              <a:avLst/>
            </a:prstGeom>
          </p:spPr>
        </p:pic>
        <p:pic>
          <p:nvPicPr>
            <p:cNvPr id="90" name="object 90"/>
            <p:cNvPicPr/>
            <p:nvPr/>
          </p:nvPicPr>
          <p:blipFill>
            <a:blip r:embed="rId29" cstate="print"/>
            <a:stretch>
              <a:fillRect/>
            </a:stretch>
          </p:blipFill>
          <p:spPr>
            <a:xfrm>
              <a:off x="11152624" y="5194922"/>
              <a:ext cx="233301" cy="118884"/>
            </a:xfrm>
            <a:prstGeom prst="rect">
              <a:avLst/>
            </a:prstGeom>
          </p:spPr>
        </p:pic>
      </p:grpSp>
      <p:sp>
        <p:nvSpPr>
          <p:cNvPr id="91" name="object 91"/>
          <p:cNvSpPr txBox="1"/>
          <p:nvPr/>
        </p:nvSpPr>
        <p:spPr>
          <a:xfrm>
            <a:off x="11141006" y="4767901"/>
            <a:ext cx="254635" cy="565785"/>
          </a:xfrm>
          <a:prstGeom prst="rect">
            <a:avLst/>
          </a:prstGeom>
        </p:spPr>
        <p:txBody>
          <a:bodyPr vert="horz" wrap="square" lIns="0" tIns="12700" rIns="0" bIns="0" rtlCol="0">
            <a:spAutoFit/>
          </a:bodyPr>
          <a:lstStyle/>
          <a:p>
            <a:pPr marL="12700" marR="5080" algn="just">
              <a:lnSpc>
                <a:spcPct val="131200"/>
              </a:lnSpc>
              <a:spcBef>
                <a:spcPts val="100"/>
              </a:spcBef>
            </a:pPr>
            <a:r>
              <a:rPr sz="900" b="1" spc="-25" dirty="0">
                <a:solidFill>
                  <a:srgbClr val="006935"/>
                </a:solidFill>
                <a:latin typeface="Malgun Gothic"/>
                <a:cs typeface="Malgun Gothic"/>
              </a:rPr>
              <a:t>初級</a:t>
            </a:r>
            <a:r>
              <a:rPr sz="900" b="1" spc="-25" dirty="0">
                <a:solidFill>
                  <a:srgbClr val="076EB8"/>
                </a:solidFill>
                <a:latin typeface="Malgun Gothic"/>
                <a:cs typeface="Malgun Gothic"/>
              </a:rPr>
              <a:t>中級</a:t>
            </a:r>
            <a:r>
              <a:rPr sz="900" b="1" spc="-25" dirty="0">
                <a:solidFill>
                  <a:srgbClr val="920783"/>
                </a:solidFill>
                <a:latin typeface="Malgun Gothic"/>
                <a:cs typeface="Malgun Gothic"/>
              </a:rPr>
              <a:t>上級</a:t>
            </a:r>
            <a:endParaRPr sz="900" dirty="0">
              <a:latin typeface="Malgun Gothic"/>
              <a:cs typeface="Malgun Gothic"/>
            </a:endParaRPr>
          </a:p>
        </p:txBody>
      </p:sp>
      <p:grpSp>
        <p:nvGrpSpPr>
          <p:cNvPr id="92" name="object 92"/>
          <p:cNvGrpSpPr/>
          <p:nvPr/>
        </p:nvGrpSpPr>
        <p:grpSpPr>
          <a:xfrm>
            <a:off x="11088014" y="5508002"/>
            <a:ext cx="360045" cy="504190"/>
            <a:chOff x="11088014" y="5508002"/>
            <a:chExt cx="360045" cy="504190"/>
          </a:xfrm>
        </p:grpSpPr>
        <p:pic>
          <p:nvPicPr>
            <p:cNvPr id="93" name="object 93"/>
            <p:cNvPicPr/>
            <p:nvPr/>
          </p:nvPicPr>
          <p:blipFill>
            <a:blip r:embed="rId31" cstate="print"/>
            <a:stretch>
              <a:fillRect/>
            </a:stretch>
          </p:blipFill>
          <p:spPr>
            <a:xfrm>
              <a:off x="11088014" y="5508002"/>
              <a:ext cx="359994" cy="144005"/>
            </a:xfrm>
            <a:prstGeom prst="rect">
              <a:avLst/>
            </a:prstGeom>
          </p:spPr>
        </p:pic>
        <p:pic>
          <p:nvPicPr>
            <p:cNvPr id="94" name="object 94"/>
            <p:cNvPicPr/>
            <p:nvPr/>
          </p:nvPicPr>
          <p:blipFill>
            <a:blip r:embed="rId25" cstate="print"/>
            <a:stretch>
              <a:fillRect/>
            </a:stretch>
          </p:blipFill>
          <p:spPr>
            <a:xfrm>
              <a:off x="11149765" y="5518918"/>
              <a:ext cx="236153" cy="119011"/>
            </a:xfrm>
            <a:prstGeom prst="rect">
              <a:avLst/>
            </a:prstGeom>
          </p:spPr>
        </p:pic>
        <p:pic>
          <p:nvPicPr>
            <p:cNvPr id="95" name="object 95"/>
            <p:cNvPicPr/>
            <p:nvPr/>
          </p:nvPicPr>
          <p:blipFill>
            <a:blip r:embed="rId32" cstate="print"/>
            <a:stretch>
              <a:fillRect/>
            </a:stretch>
          </p:blipFill>
          <p:spPr>
            <a:xfrm>
              <a:off x="11088014" y="5688012"/>
              <a:ext cx="359994" cy="144005"/>
            </a:xfrm>
            <a:prstGeom prst="rect">
              <a:avLst/>
            </a:prstGeom>
          </p:spPr>
        </p:pic>
        <p:pic>
          <p:nvPicPr>
            <p:cNvPr id="96" name="object 96"/>
            <p:cNvPicPr/>
            <p:nvPr/>
          </p:nvPicPr>
          <p:blipFill>
            <a:blip r:embed="rId33" cstate="print"/>
            <a:stretch>
              <a:fillRect/>
            </a:stretch>
          </p:blipFill>
          <p:spPr>
            <a:xfrm>
              <a:off x="11157983" y="5698790"/>
              <a:ext cx="227930" cy="119010"/>
            </a:xfrm>
            <a:prstGeom prst="rect">
              <a:avLst/>
            </a:prstGeom>
          </p:spPr>
        </p:pic>
        <p:pic>
          <p:nvPicPr>
            <p:cNvPr id="97" name="object 97"/>
            <p:cNvPicPr/>
            <p:nvPr/>
          </p:nvPicPr>
          <p:blipFill>
            <a:blip r:embed="rId34" cstate="print"/>
            <a:stretch>
              <a:fillRect/>
            </a:stretch>
          </p:blipFill>
          <p:spPr>
            <a:xfrm>
              <a:off x="11088014" y="5868022"/>
              <a:ext cx="359994" cy="143979"/>
            </a:xfrm>
            <a:prstGeom prst="rect">
              <a:avLst/>
            </a:prstGeom>
          </p:spPr>
        </p:pic>
        <p:pic>
          <p:nvPicPr>
            <p:cNvPr id="98" name="object 98"/>
            <p:cNvPicPr/>
            <p:nvPr/>
          </p:nvPicPr>
          <p:blipFill>
            <a:blip r:embed="rId29" cstate="print"/>
            <a:stretch>
              <a:fillRect/>
            </a:stretch>
          </p:blipFill>
          <p:spPr>
            <a:xfrm>
              <a:off x="11152624" y="5878924"/>
              <a:ext cx="233301" cy="118884"/>
            </a:xfrm>
            <a:prstGeom prst="rect">
              <a:avLst/>
            </a:prstGeom>
          </p:spPr>
        </p:pic>
      </p:grpSp>
      <p:sp>
        <p:nvSpPr>
          <p:cNvPr id="99" name="object 99"/>
          <p:cNvSpPr txBox="1"/>
          <p:nvPr/>
        </p:nvSpPr>
        <p:spPr>
          <a:xfrm>
            <a:off x="11141006" y="5451902"/>
            <a:ext cx="254635" cy="565785"/>
          </a:xfrm>
          <a:prstGeom prst="rect">
            <a:avLst/>
          </a:prstGeom>
        </p:spPr>
        <p:txBody>
          <a:bodyPr vert="horz" wrap="square" lIns="0" tIns="12700" rIns="0" bIns="0" rtlCol="0">
            <a:spAutoFit/>
          </a:bodyPr>
          <a:lstStyle/>
          <a:p>
            <a:pPr marL="12700" marR="5080" algn="just">
              <a:lnSpc>
                <a:spcPct val="131200"/>
              </a:lnSpc>
              <a:spcBef>
                <a:spcPts val="100"/>
              </a:spcBef>
            </a:pPr>
            <a:r>
              <a:rPr sz="900" b="1" spc="-25" dirty="0">
                <a:solidFill>
                  <a:srgbClr val="006935"/>
                </a:solidFill>
                <a:latin typeface="Malgun Gothic"/>
                <a:cs typeface="Malgun Gothic"/>
              </a:rPr>
              <a:t>初級</a:t>
            </a:r>
            <a:r>
              <a:rPr sz="900" b="1" spc="-25" dirty="0">
                <a:solidFill>
                  <a:srgbClr val="076EB8"/>
                </a:solidFill>
                <a:latin typeface="Malgun Gothic"/>
                <a:cs typeface="Malgun Gothic"/>
              </a:rPr>
              <a:t>中級</a:t>
            </a:r>
            <a:r>
              <a:rPr sz="900" b="1" spc="-25" dirty="0">
                <a:solidFill>
                  <a:srgbClr val="920783"/>
                </a:solidFill>
                <a:latin typeface="Malgun Gothic"/>
                <a:cs typeface="Malgun Gothic"/>
              </a:rPr>
              <a:t>上級</a:t>
            </a:r>
            <a:endParaRPr sz="900">
              <a:latin typeface="Malgun Gothic"/>
              <a:cs typeface="Malgun Gothic"/>
            </a:endParaRPr>
          </a:p>
        </p:txBody>
      </p:sp>
      <p:grpSp>
        <p:nvGrpSpPr>
          <p:cNvPr id="100" name="object 100"/>
          <p:cNvGrpSpPr/>
          <p:nvPr/>
        </p:nvGrpSpPr>
        <p:grpSpPr>
          <a:xfrm>
            <a:off x="11088014" y="6192037"/>
            <a:ext cx="360045" cy="504190"/>
            <a:chOff x="11088014" y="6192037"/>
            <a:chExt cx="360045" cy="504190"/>
          </a:xfrm>
        </p:grpSpPr>
        <p:pic>
          <p:nvPicPr>
            <p:cNvPr id="101" name="object 101"/>
            <p:cNvPicPr/>
            <p:nvPr/>
          </p:nvPicPr>
          <p:blipFill>
            <a:blip r:embed="rId21" cstate="print"/>
            <a:stretch>
              <a:fillRect/>
            </a:stretch>
          </p:blipFill>
          <p:spPr>
            <a:xfrm>
              <a:off x="11088014" y="6192037"/>
              <a:ext cx="359994" cy="143992"/>
            </a:xfrm>
            <a:prstGeom prst="rect">
              <a:avLst/>
            </a:prstGeom>
          </p:spPr>
        </p:pic>
        <p:pic>
          <p:nvPicPr>
            <p:cNvPr id="102" name="object 102"/>
            <p:cNvPicPr/>
            <p:nvPr/>
          </p:nvPicPr>
          <p:blipFill>
            <a:blip r:embed="rId25" cstate="print"/>
            <a:stretch>
              <a:fillRect/>
            </a:stretch>
          </p:blipFill>
          <p:spPr>
            <a:xfrm>
              <a:off x="11149765" y="6202944"/>
              <a:ext cx="236153" cy="119011"/>
            </a:xfrm>
            <a:prstGeom prst="rect">
              <a:avLst/>
            </a:prstGeom>
          </p:spPr>
        </p:pic>
        <p:pic>
          <p:nvPicPr>
            <p:cNvPr id="103" name="object 103"/>
            <p:cNvPicPr/>
            <p:nvPr/>
          </p:nvPicPr>
          <p:blipFill>
            <a:blip r:embed="rId26" cstate="print"/>
            <a:stretch>
              <a:fillRect/>
            </a:stretch>
          </p:blipFill>
          <p:spPr>
            <a:xfrm>
              <a:off x="11088014" y="6372047"/>
              <a:ext cx="359994" cy="143979"/>
            </a:xfrm>
            <a:prstGeom prst="rect">
              <a:avLst/>
            </a:prstGeom>
          </p:spPr>
        </p:pic>
        <p:pic>
          <p:nvPicPr>
            <p:cNvPr id="104" name="object 104"/>
            <p:cNvPicPr/>
            <p:nvPr/>
          </p:nvPicPr>
          <p:blipFill>
            <a:blip r:embed="rId33" cstate="print"/>
            <a:stretch>
              <a:fillRect/>
            </a:stretch>
          </p:blipFill>
          <p:spPr>
            <a:xfrm>
              <a:off x="11157983" y="6382817"/>
              <a:ext cx="227930" cy="119010"/>
            </a:xfrm>
            <a:prstGeom prst="rect">
              <a:avLst/>
            </a:prstGeom>
          </p:spPr>
        </p:pic>
        <p:pic>
          <p:nvPicPr>
            <p:cNvPr id="105" name="object 105"/>
            <p:cNvPicPr/>
            <p:nvPr/>
          </p:nvPicPr>
          <p:blipFill>
            <a:blip r:embed="rId28" cstate="print"/>
            <a:stretch>
              <a:fillRect/>
            </a:stretch>
          </p:blipFill>
          <p:spPr>
            <a:xfrm>
              <a:off x="11088014" y="6552031"/>
              <a:ext cx="359994" cy="143992"/>
            </a:xfrm>
            <a:prstGeom prst="rect">
              <a:avLst/>
            </a:prstGeom>
          </p:spPr>
        </p:pic>
        <p:pic>
          <p:nvPicPr>
            <p:cNvPr id="106" name="object 106"/>
            <p:cNvPicPr/>
            <p:nvPr/>
          </p:nvPicPr>
          <p:blipFill>
            <a:blip r:embed="rId29" cstate="print"/>
            <a:stretch>
              <a:fillRect/>
            </a:stretch>
          </p:blipFill>
          <p:spPr>
            <a:xfrm>
              <a:off x="11152624" y="6562950"/>
              <a:ext cx="233301" cy="118884"/>
            </a:xfrm>
            <a:prstGeom prst="rect">
              <a:avLst/>
            </a:prstGeom>
          </p:spPr>
        </p:pic>
      </p:grpSp>
      <p:sp>
        <p:nvSpPr>
          <p:cNvPr id="107" name="object 107"/>
          <p:cNvSpPr txBox="1"/>
          <p:nvPr/>
        </p:nvSpPr>
        <p:spPr>
          <a:xfrm>
            <a:off x="13437815" y="4796077"/>
            <a:ext cx="1168400" cy="166712"/>
          </a:xfrm>
          <a:prstGeom prst="rect">
            <a:avLst/>
          </a:prstGeom>
        </p:spPr>
        <p:txBody>
          <a:bodyPr vert="horz" wrap="square" lIns="0" tIns="12700" rIns="0" bIns="0" rtlCol="0">
            <a:spAutoFit/>
          </a:bodyPr>
          <a:lstStyle/>
          <a:p>
            <a:pPr marL="12700">
              <a:lnSpc>
                <a:spcPct val="100000"/>
              </a:lnSpc>
              <a:spcBef>
                <a:spcPts val="100"/>
              </a:spcBef>
            </a:pPr>
            <a:r>
              <a:rPr sz="1000" spc="-10" dirty="0">
                <a:solidFill>
                  <a:srgbClr val="221815"/>
                </a:solidFill>
                <a:latin typeface="Yu Gothic UI" panose="020B0500000000000000" pitchFamily="50" charset="-128"/>
                <a:ea typeface="Yu Gothic UI" panose="020B0500000000000000" pitchFamily="50" charset="-128"/>
                <a:cs typeface="Microsoft JhengHei"/>
              </a:rPr>
              <a:t>福井大学の指定科目</a:t>
            </a:r>
            <a:endParaRPr sz="1000" dirty="0">
              <a:latin typeface="Yu Gothic UI" panose="020B0500000000000000" pitchFamily="50" charset="-128"/>
              <a:ea typeface="Yu Gothic UI" panose="020B0500000000000000" pitchFamily="50" charset="-128"/>
              <a:cs typeface="Microsoft JhengHei"/>
            </a:endParaRPr>
          </a:p>
        </p:txBody>
      </p:sp>
      <p:sp>
        <p:nvSpPr>
          <p:cNvPr id="108" name="object 108"/>
          <p:cNvSpPr txBox="1"/>
          <p:nvPr/>
        </p:nvSpPr>
        <p:spPr>
          <a:xfrm>
            <a:off x="13423082" y="5109513"/>
            <a:ext cx="1198245" cy="166712"/>
          </a:xfrm>
          <a:prstGeom prst="rect">
            <a:avLst/>
          </a:prstGeom>
        </p:spPr>
        <p:txBody>
          <a:bodyPr vert="horz" wrap="square" lIns="0" tIns="12700" rIns="0" bIns="0" rtlCol="0">
            <a:spAutoFit/>
          </a:bodyPr>
          <a:lstStyle/>
          <a:p>
            <a:pPr marL="12700">
              <a:lnSpc>
                <a:spcPct val="100000"/>
              </a:lnSpc>
              <a:spcBef>
                <a:spcPts val="100"/>
              </a:spcBef>
            </a:pPr>
            <a:r>
              <a:rPr sz="1000" spc="-10" dirty="0">
                <a:solidFill>
                  <a:srgbClr val="221815"/>
                </a:solidFill>
                <a:latin typeface="Yu Gothic UI" panose="020B0500000000000000" pitchFamily="50" charset="-128"/>
                <a:ea typeface="Yu Gothic UI" panose="020B0500000000000000" pitchFamily="50" charset="-128"/>
                <a:cs typeface="Microsoft JhengHei"/>
              </a:rPr>
              <a:t>関連学会での発表 他</a:t>
            </a:r>
            <a:endParaRPr sz="1000" dirty="0">
              <a:latin typeface="Yu Gothic UI" panose="020B0500000000000000" pitchFamily="50" charset="-128"/>
              <a:ea typeface="Yu Gothic UI" panose="020B0500000000000000" pitchFamily="50" charset="-128"/>
              <a:cs typeface="Microsoft JhengHei"/>
            </a:endParaRPr>
          </a:p>
        </p:txBody>
      </p:sp>
      <p:grpSp>
        <p:nvGrpSpPr>
          <p:cNvPr id="109" name="object 109"/>
          <p:cNvGrpSpPr/>
          <p:nvPr/>
        </p:nvGrpSpPr>
        <p:grpSpPr>
          <a:xfrm>
            <a:off x="10332013" y="6336037"/>
            <a:ext cx="612140" cy="216535"/>
            <a:chOff x="10332013" y="6336037"/>
            <a:chExt cx="612140" cy="216535"/>
          </a:xfrm>
        </p:grpSpPr>
        <p:sp>
          <p:nvSpPr>
            <p:cNvPr id="110" name="object 110"/>
            <p:cNvSpPr/>
            <p:nvPr/>
          </p:nvSpPr>
          <p:spPr>
            <a:xfrm>
              <a:off x="10332013" y="6336037"/>
              <a:ext cx="612140" cy="216535"/>
            </a:xfrm>
            <a:custGeom>
              <a:avLst/>
              <a:gdLst/>
              <a:ahLst/>
              <a:cxnLst/>
              <a:rect l="l" t="t" r="r" b="b"/>
              <a:pathLst>
                <a:path w="612140" h="216534">
                  <a:moveTo>
                    <a:pt x="540003" y="0"/>
                  </a:moveTo>
                  <a:lnTo>
                    <a:pt x="71996" y="0"/>
                  </a:lnTo>
                  <a:lnTo>
                    <a:pt x="44041" y="5680"/>
                  </a:lnTo>
                  <a:lnTo>
                    <a:pt x="21148" y="21148"/>
                  </a:lnTo>
                  <a:lnTo>
                    <a:pt x="5680" y="44041"/>
                  </a:lnTo>
                  <a:lnTo>
                    <a:pt x="0" y="71996"/>
                  </a:lnTo>
                  <a:lnTo>
                    <a:pt x="0" y="144017"/>
                  </a:lnTo>
                  <a:lnTo>
                    <a:pt x="5680" y="171973"/>
                  </a:lnTo>
                  <a:lnTo>
                    <a:pt x="21148" y="194865"/>
                  </a:lnTo>
                  <a:lnTo>
                    <a:pt x="44041" y="210333"/>
                  </a:lnTo>
                  <a:lnTo>
                    <a:pt x="71996" y="216014"/>
                  </a:lnTo>
                  <a:lnTo>
                    <a:pt x="540003" y="216014"/>
                  </a:lnTo>
                  <a:lnTo>
                    <a:pt x="567953" y="210333"/>
                  </a:lnTo>
                  <a:lnTo>
                    <a:pt x="590846" y="194865"/>
                  </a:lnTo>
                  <a:lnTo>
                    <a:pt x="606317" y="171973"/>
                  </a:lnTo>
                  <a:lnTo>
                    <a:pt x="612000" y="144017"/>
                  </a:lnTo>
                  <a:lnTo>
                    <a:pt x="612000" y="71996"/>
                  </a:lnTo>
                  <a:lnTo>
                    <a:pt x="606317" y="44041"/>
                  </a:lnTo>
                  <a:lnTo>
                    <a:pt x="590846" y="21148"/>
                  </a:lnTo>
                  <a:lnTo>
                    <a:pt x="567953" y="5680"/>
                  </a:lnTo>
                  <a:lnTo>
                    <a:pt x="540003" y="0"/>
                  </a:lnTo>
                  <a:close/>
                </a:path>
              </a:pathLst>
            </a:custGeom>
            <a:solidFill>
              <a:srgbClr val="920783"/>
            </a:solidFill>
          </p:spPr>
          <p:txBody>
            <a:bodyPr wrap="square" lIns="0" tIns="0" rIns="0" bIns="0" rtlCol="0"/>
            <a:lstStyle/>
            <a:p>
              <a:endParaRPr/>
            </a:p>
          </p:txBody>
        </p:sp>
        <p:pic>
          <p:nvPicPr>
            <p:cNvPr id="111" name="object 111"/>
            <p:cNvPicPr/>
            <p:nvPr/>
          </p:nvPicPr>
          <p:blipFill>
            <a:blip r:embed="rId35" cstate="print"/>
            <a:stretch>
              <a:fillRect/>
            </a:stretch>
          </p:blipFill>
          <p:spPr>
            <a:xfrm>
              <a:off x="10409101" y="6370110"/>
              <a:ext cx="452410" cy="144665"/>
            </a:xfrm>
            <a:prstGeom prst="rect">
              <a:avLst/>
            </a:prstGeom>
          </p:spPr>
        </p:pic>
      </p:grpSp>
      <p:grpSp>
        <p:nvGrpSpPr>
          <p:cNvPr id="112" name="object 112"/>
          <p:cNvGrpSpPr/>
          <p:nvPr/>
        </p:nvGrpSpPr>
        <p:grpSpPr>
          <a:xfrm>
            <a:off x="10332013" y="5651999"/>
            <a:ext cx="612140" cy="216535"/>
            <a:chOff x="10332013" y="5651999"/>
            <a:chExt cx="612140" cy="216535"/>
          </a:xfrm>
        </p:grpSpPr>
        <p:sp>
          <p:nvSpPr>
            <p:cNvPr id="113" name="object 113"/>
            <p:cNvSpPr/>
            <p:nvPr/>
          </p:nvSpPr>
          <p:spPr>
            <a:xfrm>
              <a:off x="10332013" y="5651999"/>
              <a:ext cx="612140" cy="216535"/>
            </a:xfrm>
            <a:custGeom>
              <a:avLst/>
              <a:gdLst/>
              <a:ahLst/>
              <a:cxnLst/>
              <a:rect l="l" t="t" r="r" b="b"/>
              <a:pathLst>
                <a:path w="612140" h="216535">
                  <a:moveTo>
                    <a:pt x="540003" y="0"/>
                  </a:moveTo>
                  <a:lnTo>
                    <a:pt x="71996" y="0"/>
                  </a:lnTo>
                  <a:lnTo>
                    <a:pt x="44041" y="5680"/>
                  </a:lnTo>
                  <a:lnTo>
                    <a:pt x="21148" y="21148"/>
                  </a:lnTo>
                  <a:lnTo>
                    <a:pt x="5680" y="44041"/>
                  </a:lnTo>
                  <a:lnTo>
                    <a:pt x="0" y="71996"/>
                  </a:lnTo>
                  <a:lnTo>
                    <a:pt x="0" y="144017"/>
                  </a:lnTo>
                  <a:lnTo>
                    <a:pt x="5680" y="171973"/>
                  </a:lnTo>
                  <a:lnTo>
                    <a:pt x="21148" y="194865"/>
                  </a:lnTo>
                  <a:lnTo>
                    <a:pt x="44041" y="210333"/>
                  </a:lnTo>
                  <a:lnTo>
                    <a:pt x="71996" y="216014"/>
                  </a:lnTo>
                  <a:lnTo>
                    <a:pt x="540003" y="216014"/>
                  </a:lnTo>
                  <a:lnTo>
                    <a:pt x="567953" y="210333"/>
                  </a:lnTo>
                  <a:lnTo>
                    <a:pt x="590846" y="194865"/>
                  </a:lnTo>
                  <a:lnTo>
                    <a:pt x="606317" y="171973"/>
                  </a:lnTo>
                  <a:lnTo>
                    <a:pt x="612000" y="144017"/>
                  </a:lnTo>
                  <a:lnTo>
                    <a:pt x="612000" y="71996"/>
                  </a:lnTo>
                  <a:lnTo>
                    <a:pt x="606317" y="44041"/>
                  </a:lnTo>
                  <a:lnTo>
                    <a:pt x="590846" y="21148"/>
                  </a:lnTo>
                  <a:lnTo>
                    <a:pt x="567953" y="5680"/>
                  </a:lnTo>
                  <a:lnTo>
                    <a:pt x="540003" y="0"/>
                  </a:lnTo>
                  <a:close/>
                </a:path>
              </a:pathLst>
            </a:custGeom>
            <a:solidFill>
              <a:srgbClr val="E61773"/>
            </a:solidFill>
          </p:spPr>
          <p:txBody>
            <a:bodyPr wrap="square" lIns="0" tIns="0" rIns="0" bIns="0" rtlCol="0"/>
            <a:lstStyle/>
            <a:p>
              <a:endParaRPr/>
            </a:p>
          </p:txBody>
        </p:sp>
        <p:pic>
          <p:nvPicPr>
            <p:cNvPr id="114" name="object 114"/>
            <p:cNvPicPr/>
            <p:nvPr/>
          </p:nvPicPr>
          <p:blipFill>
            <a:blip r:embed="rId36" cstate="print"/>
            <a:stretch>
              <a:fillRect/>
            </a:stretch>
          </p:blipFill>
          <p:spPr>
            <a:xfrm>
              <a:off x="10410316" y="5686083"/>
              <a:ext cx="451195" cy="144665"/>
            </a:xfrm>
            <a:prstGeom prst="rect">
              <a:avLst/>
            </a:prstGeom>
          </p:spPr>
        </p:pic>
      </p:grpSp>
      <p:grpSp>
        <p:nvGrpSpPr>
          <p:cNvPr id="115" name="object 115"/>
          <p:cNvGrpSpPr/>
          <p:nvPr/>
        </p:nvGrpSpPr>
        <p:grpSpPr>
          <a:xfrm>
            <a:off x="10332013" y="4953387"/>
            <a:ext cx="612140" cy="216535"/>
            <a:chOff x="10332013" y="4953387"/>
            <a:chExt cx="612140" cy="216535"/>
          </a:xfrm>
        </p:grpSpPr>
        <p:sp>
          <p:nvSpPr>
            <p:cNvPr id="116" name="object 116"/>
            <p:cNvSpPr/>
            <p:nvPr/>
          </p:nvSpPr>
          <p:spPr>
            <a:xfrm>
              <a:off x="10332013" y="4953387"/>
              <a:ext cx="612140" cy="216535"/>
            </a:xfrm>
            <a:custGeom>
              <a:avLst/>
              <a:gdLst/>
              <a:ahLst/>
              <a:cxnLst/>
              <a:rect l="l" t="t" r="r" b="b"/>
              <a:pathLst>
                <a:path w="612140" h="216535">
                  <a:moveTo>
                    <a:pt x="540003" y="0"/>
                  </a:moveTo>
                  <a:lnTo>
                    <a:pt x="71996" y="0"/>
                  </a:lnTo>
                  <a:lnTo>
                    <a:pt x="44041" y="5680"/>
                  </a:lnTo>
                  <a:lnTo>
                    <a:pt x="21148" y="21148"/>
                  </a:lnTo>
                  <a:lnTo>
                    <a:pt x="5680" y="44041"/>
                  </a:lnTo>
                  <a:lnTo>
                    <a:pt x="0" y="71996"/>
                  </a:lnTo>
                  <a:lnTo>
                    <a:pt x="0" y="144017"/>
                  </a:lnTo>
                  <a:lnTo>
                    <a:pt x="5680" y="171973"/>
                  </a:lnTo>
                  <a:lnTo>
                    <a:pt x="21148" y="194865"/>
                  </a:lnTo>
                  <a:lnTo>
                    <a:pt x="44041" y="210333"/>
                  </a:lnTo>
                  <a:lnTo>
                    <a:pt x="71996" y="216014"/>
                  </a:lnTo>
                  <a:lnTo>
                    <a:pt x="540003" y="216014"/>
                  </a:lnTo>
                  <a:lnTo>
                    <a:pt x="567953" y="210333"/>
                  </a:lnTo>
                  <a:lnTo>
                    <a:pt x="590846" y="194865"/>
                  </a:lnTo>
                  <a:lnTo>
                    <a:pt x="606317" y="171973"/>
                  </a:lnTo>
                  <a:lnTo>
                    <a:pt x="612000" y="144017"/>
                  </a:lnTo>
                  <a:lnTo>
                    <a:pt x="612000" y="71996"/>
                  </a:lnTo>
                  <a:lnTo>
                    <a:pt x="606317" y="44041"/>
                  </a:lnTo>
                  <a:lnTo>
                    <a:pt x="590846" y="21148"/>
                  </a:lnTo>
                  <a:lnTo>
                    <a:pt x="567953" y="5680"/>
                  </a:lnTo>
                  <a:lnTo>
                    <a:pt x="540003" y="0"/>
                  </a:lnTo>
                  <a:close/>
                </a:path>
              </a:pathLst>
            </a:custGeom>
            <a:solidFill>
              <a:srgbClr val="F39700"/>
            </a:solidFill>
          </p:spPr>
          <p:txBody>
            <a:bodyPr wrap="square" lIns="0" tIns="0" rIns="0" bIns="0" rtlCol="0"/>
            <a:lstStyle/>
            <a:p>
              <a:endParaRPr/>
            </a:p>
          </p:txBody>
        </p:sp>
        <p:pic>
          <p:nvPicPr>
            <p:cNvPr id="117" name="object 117"/>
            <p:cNvPicPr/>
            <p:nvPr/>
          </p:nvPicPr>
          <p:blipFill>
            <a:blip r:embed="rId37" cstate="print"/>
            <a:stretch>
              <a:fillRect/>
            </a:stretch>
          </p:blipFill>
          <p:spPr>
            <a:xfrm>
              <a:off x="10452391" y="4987468"/>
              <a:ext cx="146405" cy="144665"/>
            </a:xfrm>
            <a:prstGeom prst="rect">
              <a:avLst/>
            </a:prstGeom>
          </p:spPr>
        </p:pic>
        <p:pic>
          <p:nvPicPr>
            <p:cNvPr id="118" name="object 118"/>
            <p:cNvPicPr/>
            <p:nvPr/>
          </p:nvPicPr>
          <p:blipFill>
            <a:blip r:embed="rId38" cstate="print"/>
            <a:stretch>
              <a:fillRect/>
            </a:stretch>
          </p:blipFill>
          <p:spPr>
            <a:xfrm>
              <a:off x="10677858" y="4987466"/>
              <a:ext cx="145173" cy="144665"/>
            </a:xfrm>
            <a:prstGeom prst="rect">
              <a:avLst/>
            </a:prstGeom>
          </p:spPr>
        </p:pic>
      </p:grpSp>
      <p:sp>
        <p:nvSpPr>
          <p:cNvPr id="119" name="object 119"/>
          <p:cNvSpPr txBox="1"/>
          <p:nvPr/>
        </p:nvSpPr>
        <p:spPr>
          <a:xfrm>
            <a:off x="11615322" y="3635565"/>
            <a:ext cx="3157855" cy="330200"/>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221815"/>
                </a:solidFill>
                <a:latin typeface="Yu Gothic UI" panose="020B0500000000000000" pitchFamily="50" charset="-128"/>
                <a:ea typeface="Yu Gothic UI" panose="020B0500000000000000" pitchFamily="50" charset="-128"/>
                <a:cs typeface="Microsoft JhengHei"/>
              </a:rPr>
              <a:t>物理･化学･生物･</a:t>
            </a:r>
            <a:r>
              <a:rPr sz="1000" spc="-10" dirty="0">
                <a:solidFill>
                  <a:srgbClr val="221815"/>
                </a:solidFill>
                <a:latin typeface="Yu Gothic UI" panose="020B0500000000000000" pitchFamily="50" charset="-128"/>
                <a:ea typeface="Yu Gothic UI" panose="020B0500000000000000" pitchFamily="50" charset="-128"/>
                <a:cs typeface="Microsoft JhengHei"/>
              </a:rPr>
              <a:t>地学各分野に関する</a:t>
            </a:r>
            <a:endParaRPr sz="1000" dirty="0">
              <a:latin typeface="Yu Gothic UI" panose="020B0500000000000000" pitchFamily="50" charset="-128"/>
              <a:ea typeface="Yu Gothic UI" panose="020B0500000000000000" pitchFamily="50" charset="-128"/>
              <a:cs typeface="Microsoft JhengHei"/>
            </a:endParaRPr>
          </a:p>
          <a:p>
            <a:pPr marL="1239520">
              <a:lnSpc>
                <a:spcPct val="100000"/>
              </a:lnSpc>
            </a:pPr>
            <a:r>
              <a:rPr sz="1000" spc="-5" dirty="0">
                <a:solidFill>
                  <a:srgbClr val="221815"/>
                </a:solidFill>
                <a:latin typeface="Yu Gothic UI" panose="020B0500000000000000" pitchFamily="50" charset="-128"/>
                <a:ea typeface="Yu Gothic UI" panose="020B0500000000000000" pitchFamily="50" charset="-128"/>
                <a:cs typeface="Microsoft JhengHei"/>
              </a:rPr>
              <a:t>専門的基礎学力の形成と学力確認</a:t>
            </a:r>
            <a:endParaRPr sz="1000" dirty="0">
              <a:latin typeface="Yu Gothic UI" panose="020B0500000000000000" pitchFamily="50" charset="-128"/>
              <a:ea typeface="Yu Gothic UI" panose="020B0500000000000000" pitchFamily="50" charset="-128"/>
              <a:cs typeface="Microsoft JhengHei"/>
            </a:endParaRPr>
          </a:p>
        </p:txBody>
      </p:sp>
      <p:sp>
        <p:nvSpPr>
          <p:cNvPr id="120" name="object 120"/>
          <p:cNvSpPr txBox="1"/>
          <p:nvPr/>
        </p:nvSpPr>
        <p:spPr>
          <a:xfrm>
            <a:off x="11654818" y="4904041"/>
            <a:ext cx="1422400" cy="330200"/>
          </a:xfrm>
          <a:prstGeom prst="rect">
            <a:avLst/>
          </a:prstGeom>
        </p:spPr>
        <p:txBody>
          <a:bodyPr vert="horz" wrap="square" lIns="0" tIns="12700" rIns="0" bIns="0" rtlCol="0">
            <a:spAutoFit/>
          </a:bodyPr>
          <a:lstStyle/>
          <a:p>
            <a:pPr marL="12700" marR="5080" indent="79375">
              <a:lnSpc>
                <a:spcPct val="100000"/>
              </a:lnSpc>
              <a:spcBef>
                <a:spcPts val="100"/>
              </a:spcBef>
            </a:pPr>
            <a:r>
              <a:rPr sz="1000" spc="50" dirty="0" err="1" smtClean="0">
                <a:solidFill>
                  <a:srgbClr val="221815"/>
                </a:solidFill>
                <a:latin typeface="Yu Gothic UI" panose="020B0500000000000000" pitchFamily="50" charset="-128"/>
                <a:ea typeface="Yu Gothic UI" panose="020B0500000000000000" pitchFamily="50" charset="-128"/>
                <a:cs typeface="Microsoft JhengHei"/>
              </a:rPr>
              <a:t>県教育総合研究所等</a:t>
            </a:r>
            <a:r>
              <a:rPr lang="ja-JP" altLang="en-US" sz="1000" spc="-50" dirty="0" smtClean="0">
                <a:solidFill>
                  <a:srgbClr val="221815"/>
                </a:solidFill>
                <a:latin typeface="Yu Gothic UI" panose="020B0500000000000000" pitchFamily="50" charset="-128"/>
                <a:ea typeface="Yu Gothic UI" panose="020B0500000000000000" pitchFamily="50" charset="-128"/>
                <a:cs typeface="Microsoft JhengHei"/>
              </a:rPr>
              <a:t>・</a:t>
            </a:r>
            <a:r>
              <a:rPr sz="1000" spc="-5" dirty="0" err="1" smtClean="0">
                <a:solidFill>
                  <a:srgbClr val="221815"/>
                </a:solidFill>
                <a:latin typeface="Yu Gothic UI" panose="020B0500000000000000" pitchFamily="50" charset="-128"/>
                <a:ea typeface="Yu Gothic UI" panose="020B0500000000000000" pitchFamily="50" charset="-128"/>
                <a:cs typeface="Microsoft JhengHei"/>
              </a:rPr>
              <a:t>科学館等が実施する研修</a:t>
            </a:r>
            <a:endParaRPr sz="1000" dirty="0">
              <a:latin typeface="Yu Gothic UI" panose="020B0500000000000000" pitchFamily="50" charset="-128"/>
              <a:ea typeface="Yu Gothic UI" panose="020B0500000000000000" pitchFamily="50" charset="-128"/>
              <a:cs typeface="Microsoft JhengHei"/>
            </a:endParaRPr>
          </a:p>
        </p:txBody>
      </p:sp>
      <p:sp>
        <p:nvSpPr>
          <p:cNvPr id="121" name="object 121"/>
          <p:cNvSpPr/>
          <p:nvPr/>
        </p:nvSpPr>
        <p:spPr>
          <a:xfrm>
            <a:off x="11556035" y="6156032"/>
            <a:ext cx="3276600" cy="576580"/>
          </a:xfrm>
          <a:custGeom>
            <a:avLst/>
            <a:gdLst/>
            <a:ahLst/>
            <a:cxnLst/>
            <a:rect l="l" t="t" r="r" b="b"/>
            <a:pathLst>
              <a:path w="3276600" h="576579">
                <a:moveTo>
                  <a:pt x="3275977" y="431990"/>
                </a:moveTo>
                <a:lnTo>
                  <a:pt x="3270288" y="404037"/>
                </a:lnTo>
                <a:lnTo>
                  <a:pt x="3254819" y="381139"/>
                </a:lnTo>
                <a:lnTo>
                  <a:pt x="3231921" y="365671"/>
                </a:lnTo>
                <a:lnTo>
                  <a:pt x="3203968" y="359994"/>
                </a:lnTo>
                <a:lnTo>
                  <a:pt x="71996" y="359994"/>
                </a:lnTo>
                <a:lnTo>
                  <a:pt x="44030" y="365671"/>
                </a:lnTo>
                <a:lnTo>
                  <a:pt x="21145" y="381139"/>
                </a:lnTo>
                <a:lnTo>
                  <a:pt x="5676" y="404037"/>
                </a:lnTo>
                <a:lnTo>
                  <a:pt x="0" y="431990"/>
                </a:lnTo>
                <a:lnTo>
                  <a:pt x="0" y="504012"/>
                </a:lnTo>
                <a:lnTo>
                  <a:pt x="5676" y="531964"/>
                </a:lnTo>
                <a:lnTo>
                  <a:pt x="21145" y="554863"/>
                </a:lnTo>
                <a:lnTo>
                  <a:pt x="44030" y="570331"/>
                </a:lnTo>
                <a:lnTo>
                  <a:pt x="71996" y="576008"/>
                </a:lnTo>
                <a:lnTo>
                  <a:pt x="3203968" y="576008"/>
                </a:lnTo>
                <a:lnTo>
                  <a:pt x="3231921" y="570331"/>
                </a:lnTo>
                <a:lnTo>
                  <a:pt x="3254819" y="554863"/>
                </a:lnTo>
                <a:lnTo>
                  <a:pt x="3270288" y="531964"/>
                </a:lnTo>
                <a:lnTo>
                  <a:pt x="3275977" y="504012"/>
                </a:lnTo>
                <a:lnTo>
                  <a:pt x="3275977" y="431990"/>
                </a:lnTo>
                <a:close/>
              </a:path>
              <a:path w="3276600" h="576579">
                <a:moveTo>
                  <a:pt x="3275977" y="71996"/>
                </a:moveTo>
                <a:lnTo>
                  <a:pt x="3270288" y="44043"/>
                </a:lnTo>
                <a:lnTo>
                  <a:pt x="3254819" y="21145"/>
                </a:lnTo>
                <a:lnTo>
                  <a:pt x="3231921" y="5689"/>
                </a:lnTo>
                <a:lnTo>
                  <a:pt x="3203968" y="0"/>
                </a:lnTo>
                <a:lnTo>
                  <a:pt x="71996" y="0"/>
                </a:lnTo>
                <a:lnTo>
                  <a:pt x="44030" y="5689"/>
                </a:lnTo>
                <a:lnTo>
                  <a:pt x="21145" y="21145"/>
                </a:lnTo>
                <a:lnTo>
                  <a:pt x="5676" y="44043"/>
                </a:lnTo>
                <a:lnTo>
                  <a:pt x="0" y="71996"/>
                </a:lnTo>
                <a:lnTo>
                  <a:pt x="0" y="252018"/>
                </a:lnTo>
                <a:lnTo>
                  <a:pt x="5676" y="279971"/>
                </a:lnTo>
                <a:lnTo>
                  <a:pt x="21145" y="302869"/>
                </a:lnTo>
                <a:lnTo>
                  <a:pt x="44030" y="318338"/>
                </a:lnTo>
                <a:lnTo>
                  <a:pt x="71996" y="324015"/>
                </a:lnTo>
                <a:lnTo>
                  <a:pt x="3203968" y="324015"/>
                </a:lnTo>
                <a:lnTo>
                  <a:pt x="3231921" y="318338"/>
                </a:lnTo>
                <a:lnTo>
                  <a:pt x="3254819" y="302869"/>
                </a:lnTo>
                <a:lnTo>
                  <a:pt x="3270288" y="279971"/>
                </a:lnTo>
                <a:lnTo>
                  <a:pt x="3275977" y="252018"/>
                </a:lnTo>
                <a:lnTo>
                  <a:pt x="3275977" y="71996"/>
                </a:lnTo>
                <a:close/>
              </a:path>
            </a:pathLst>
          </a:custGeom>
          <a:solidFill>
            <a:srgbClr val="920783">
              <a:alpha val="14999"/>
            </a:srgbClr>
          </a:solidFill>
        </p:spPr>
        <p:txBody>
          <a:bodyPr wrap="square" lIns="0" tIns="0" rIns="0" bIns="0" rtlCol="0"/>
          <a:lstStyle/>
          <a:p>
            <a:endParaRPr/>
          </a:p>
        </p:txBody>
      </p:sp>
      <p:sp>
        <p:nvSpPr>
          <p:cNvPr id="122" name="object 122"/>
          <p:cNvSpPr txBox="1"/>
          <p:nvPr/>
        </p:nvSpPr>
        <p:spPr>
          <a:xfrm>
            <a:off x="11141006" y="6135931"/>
            <a:ext cx="3743558" cy="552715"/>
          </a:xfrm>
          <a:prstGeom prst="rect">
            <a:avLst/>
          </a:prstGeom>
        </p:spPr>
        <p:txBody>
          <a:bodyPr vert="horz" wrap="square" lIns="0" tIns="12700" rIns="0" bIns="0" rtlCol="0">
            <a:spAutoFit/>
          </a:bodyPr>
          <a:lstStyle/>
          <a:p>
            <a:pPr marL="12700" marR="3407410">
              <a:lnSpc>
                <a:spcPct val="131200"/>
              </a:lnSpc>
              <a:spcBef>
                <a:spcPts val="100"/>
              </a:spcBef>
            </a:pPr>
            <a:r>
              <a:rPr sz="900" b="1" spc="-25" dirty="0">
                <a:solidFill>
                  <a:srgbClr val="006935"/>
                </a:solidFill>
                <a:latin typeface="Malgun Gothic"/>
                <a:cs typeface="Malgun Gothic"/>
              </a:rPr>
              <a:t>初級</a:t>
            </a:r>
            <a:r>
              <a:rPr sz="900" b="1" spc="-25" dirty="0">
                <a:solidFill>
                  <a:srgbClr val="076EB8"/>
                </a:solidFill>
                <a:latin typeface="Malgun Gothic"/>
                <a:cs typeface="Malgun Gothic"/>
              </a:rPr>
              <a:t>中級</a:t>
            </a:r>
            <a:endParaRPr sz="900" dirty="0">
              <a:latin typeface="Malgun Gothic"/>
              <a:cs typeface="Malgun Gothic"/>
            </a:endParaRPr>
          </a:p>
          <a:p>
            <a:pPr marL="12700">
              <a:lnSpc>
                <a:spcPct val="100000"/>
              </a:lnSpc>
              <a:spcBef>
                <a:spcPts val="335"/>
              </a:spcBef>
              <a:tabLst>
                <a:tab pos="461645" algn="l"/>
              </a:tabLst>
            </a:pPr>
            <a:r>
              <a:rPr sz="900" b="1" dirty="0">
                <a:solidFill>
                  <a:srgbClr val="920783"/>
                </a:solidFill>
                <a:latin typeface="Malgun Gothic"/>
                <a:cs typeface="Malgun Gothic"/>
              </a:rPr>
              <a:t>上</a:t>
            </a:r>
            <a:r>
              <a:rPr sz="900" b="1" spc="-50" dirty="0">
                <a:solidFill>
                  <a:srgbClr val="920783"/>
                </a:solidFill>
                <a:latin typeface="Malgun Gothic"/>
                <a:cs typeface="Malgun Gothic"/>
              </a:rPr>
              <a:t>級</a:t>
            </a:r>
            <a:r>
              <a:rPr sz="900" b="1" dirty="0">
                <a:solidFill>
                  <a:srgbClr val="920783"/>
                </a:solidFill>
                <a:latin typeface="Malgun Gothic"/>
                <a:cs typeface="Malgun Gothic"/>
              </a:rPr>
              <a:t>	</a:t>
            </a:r>
            <a:r>
              <a:rPr lang="ja-JP" altLang="en-US" sz="900" b="1" dirty="0" smtClean="0">
                <a:solidFill>
                  <a:srgbClr val="920783"/>
                </a:solidFill>
                <a:latin typeface="Malgun Gothic"/>
                <a:cs typeface="Malgun Gothic"/>
              </a:rPr>
              <a:t>　</a:t>
            </a:r>
            <a:r>
              <a:rPr sz="1350" baseline="6172" dirty="0" err="1" smtClean="0">
                <a:solidFill>
                  <a:srgbClr val="221815"/>
                </a:solidFill>
                <a:latin typeface="Yu Gothic UI" panose="020B0500000000000000" pitchFamily="50" charset="-128"/>
                <a:ea typeface="Yu Gothic UI" panose="020B0500000000000000" pitchFamily="50" charset="-128"/>
                <a:cs typeface="Microsoft JhengHei"/>
              </a:rPr>
              <a:t>理科授業</a:t>
            </a:r>
            <a:r>
              <a:rPr lang="ja-JP" altLang="en-US" sz="1350" baseline="6172" dirty="0" smtClean="0">
                <a:solidFill>
                  <a:srgbClr val="221815"/>
                </a:solidFill>
                <a:latin typeface="Yu Gothic UI" panose="020B0500000000000000" pitchFamily="50" charset="-128"/>
                <a:ea typeface="Yu Gothic UI" panose="020B0500000000000000" pitchFamily="50" charset="-128"/>
                <a:cs typeface="Microsoft JhengHei"/>
              </a:rPr>
              <a:t>・</a:t>
            </a:r>
            <a:r>
              <a:rPr sz="1350" baseline="6172" dirty="0" err="1" smtClean="0">
                <a:solidFill>
                  <a:srgbClr val="221815"/>
                </a:solidFill>
                <a:latin typeface="Yu Gothic UI" panose="020B0500000000000000" pitchFamily="50" charset="-128"/>
                <a:ea typeface="Yu Gothic UI" panose="020B0500000000000000" pitchFamily="50" charset="-128"/>
                <a:cs typeface="Microsoft JhengHei"/>
              </a:rPr>
              <a:t>研修会等への支援</a:t>
            </a:r>
            <a:r>
              <a:rPr sz="1350" baseline="6172" dirty="0" err="1">
                <a:solidFill>
                  <a:srgbClr val="221815"/>
                </a:solidFill>
                <a:latin typeface="Yu Gothic UI" panose="020B0500000000000000" pitchFamily="50" charset="-128"/>
                <a:ea typeface="Yu Gothic UI" panose="020B0500000000000000" pitchFamily="50" charset="-128"/>
                <a:cs typeface="Microsoft JhengHei"/>
              </a:rPr>
              <a:t>，長期インターンシップ指導</a:t>
            </a:r>
            <a:r>
              <a:rPr sz="1350" spc="502" baseline="6172" dirty="0">
                <a:solidFill>
                  <a:srgbClr val="221815"/>
                </a:solidFill>
                <a:latin typeface="Yu Gothic UI" panose="020B0500000000000000" pitchFamily="50" charset="-128"/>
                <a:ea typeface="Yu Gothic UI" panose="020B0500000000000000" pitchFamily="50" charset="-128"/>
                <a:cs typeface="Microsoft JhengHei"/>
              </a:rPr>
              <a:t> </a:t>
            </a:r>
            <a:r>
              <a:rPr sz="1350" spc="-75" baseline="6172" dirty="0" smtClean="0">
                <a:solidFill>
                  <a:srgbClr val="221815"/>
                </a:solidFill>
                <a:latin typeface="Yu Gothic UI" panose="020B0500000000000000" pitchFamily="50" charset="-128"/>
                <a:ea typeface="Yu Gothic UI" panose="020B0500000000000000" pitchFamily="50" charset="-128"/>
                <a:cs typeface="Microsoft JhengHei"/>
              </a:rPr>
              <a:t>等</a:t>
            </a:r>
            <a:endParaRPr sz="1350" baseline="6172" dirty="0">
              <a:latin typeface="Yu Gothic UI" panose="020B0500000000000000" pitchFamily="50" charset="-128"/>
              <a:ea typeface="Yu Gothic UI" panose="020B0500000000000000" pitchFamily="50" charset="-128"/>
              <a:cs typeface="Microsoft JhengHei"/>
            </a:endParaRPr>
          </a:p>
        </p:txBody>
      </p:sp>
      <p:sp>
        <p:nvSpPr>
          <p:cNvPr id="123" name="object 123"/>
          <p:cNvSpPr txBox="1"/>
          <p:nvPr/>
        </p:nvSpPr>
        <p:spPr>
          <a:xfrm>
            <a:off x="11769017" y="5541458"/>
            <a:ext cx="762000" cy="166712"/>
          </a:xfrm>
          <a:prstGeom prst="rect">
            <a:avLst/>
          </a:prstGeom>
        </p:spPr>
        <p:txBody>
          <a:bodyPr vert="horz" wrap="square" lIns="0" tIns="12700" rIns="0" bIns="0" rtlCol="0">
            <a:spAutoFit/>
          </a:bodyPr>
          <a:lstStyle/>
          <a:p>
            <a:pPr>
              <a:lnSpc>
                <a:spcPct val="100000"/>
              </a:lnSpc>
              <a:spcBef>
                <a:spcPts val="100"/>
              </a:spcBef>
            </a:pPr>
            <a:r>
              <a:rPr sz="1000" spc="-10" dirty="0">
                <a:solidFill>
                  <a:srgbClr val="221815"/>
                </a:solidFill>
                <a:latin typeface="Yu Gothic UI" panose="020B0500000000000000" pitchFamily="50" charset="-128"/>
                <a:ea typeface="Yu Gothic UI" panose="020B0500000000000000" pitchFamily="50" charset="-128"/>
                <a:cs typeface="Microsoft JhengHei"/>
              </a:rPr>
              <a:t>公開授業参観</a:t>
            </a:r>
            <a:endParaRPr sz="1000" dirty="0">
              <a:latin typeface="Yu Gothic UI" panose="020B0500000000000000" pitchFamily="50" charset="-128"/>
              <a:ea typeface="Yu Gothic UI" panose="020B0500000000000000" pitchFamily="50" charset="-128"/>
              <a:cs typeface="Microsoft JhengHei"/>
            </a:endParaRPr>
          </a:p>
        </p:txBody>
      </p:sp>
      <p:sp>
        <p:nvSpPr>
          <p:cNvPr id="124" name="object 124"/>
          <p:cNvSpPr txBox="1"/>
          <p:nvPr/>
        </p:nvSpPr>
        <p:spPr>
          <a:xfrm>
            <a:off x="12086517" y="5668458"/>
            <a:ext cx="127000" cy="166712"/>
          </a:xfrm>
          <a:prstGeom prst="rect">
            <a:avLst/>
          </a:prstGeom>
        </p:spPr>
        <p:txBody>
          <a:bodyPr vert="horz" wrap="square" lIns="0" tIns="12700" rIns="0" bIns="0" rtlCol="0">
            <a:spAutoFit/>
          </a:bodyPr>
          <a:lstStyle/>
          <a:p>
            <a:pPr>
              <a:lnSpc>
                <a:spcPct val="100000"/>
              </a:lnSpc>
              <a:spcBef>
                <a:spcPts val="100"/>
              </a:spcBef>
            </a:pPr>
            <a:r>
              <a:rPr lang="ja-JP" altLang="en-US" sz="1000" spc="560" dirty="0" smtClean="0">
                <a:solidFill>
                  <a:srgbClr val="221815"/>
                </a:solidFill>
                <a:latin typeface="Microsoft JhengHei"/>
                <a:cs typeface="Microsoft JhengHei"/>
              </a:rPr>
              <a:t>・</a:t>
            </a:r>
            <a:endParaRPr sz="1000" dirty="0">
              <a:latin typeface="Microsoft JhengHei"/>
              <a:cs typeface="Microsoft JhengHei"/>
            </a:endParaRPr>
          </a:p>
        </p:txBody>
      </p:sp>
      <p:sp>
        <p:nvSpPr>
          <p:cNvPr id="125" name="object 125"/>
          <p:cNvSpPr txBox="1"/>
          <p:nvPr/>
        </p:nvSpPr>
        <p:spPr>
          <a:xfrm>
            <a:off x="11642017" y="5795458"/>
            <a:ext cx="1016000" cy="166712"/>
          </a:xfrm>
          <a:prstGeom prst="rect">
            <a:avLst/>
          </a:prstGeom>
        </p:spPr>
        <p:txBody>
          <a:bodyPr vert="horz" wrap="square" lIns="0" tIns="12700" rIns="0" bIns="0" rtlCol="0">
            <a:spAutoFit/>
          </a:bodyPr>
          <a:lstStyle/>
          <a:p>
            <a:pPr>
              <a:lnSpc>
                <a:spcPct val="100000"/>
              </a:lnSpc>
              <a:spcBef>
                <a:spcPts val="100"/>
              </a:spcBef>
            </a:pPr>
            <a:r>
              <a:rPr sz="1000" spc="-10" dirty="0">
                <a:solidFill>
                  <a:srgbClr val="221815"/>
                </a:solidFill>
                <a:latin typeface="Yu Gothic UI" panose="020B0500000000000000" pitchFamily="50" charset="-128"/>
                <a:ea typeface="Yu Gothic UI" panose="020B0500000000000000" pitchFamily="50" charset="-128"/>
                <a:cs typeface="Microsoft JhengHei"/>
              </a:rPr>
              <a:t>科学イベント講師</a:t>
            </a:r>
            <a:endParaRPr sz="1000" dirty="0">
              <a:latin typeface="Yu Gothic UI" panose="020B0500000000000000" pitchFamily="50" charset="-128"/>
              <a:ea typeface="Yu Gothic UI" panose="020B0500000000000000" pitchFamily="50" charset="-128"/>
              <a:cs typeface="Microsoft JhengHei"/>
            </a:endParaRPr>
          </a:p>
        </p:txBody>
      </p:sp>
      <p:sp>
        <p:nvSpPr>
          <p:cNvPr id="126" name="object 126"/>
          <p:cNvSpPr txBox="1"/>
          <p:nvPr/>
        </p:nvSpPr>
        <p:spPr>
          <a:xfrm>
            <a:off x="12803318" y="5480079"/>
            <a:ext cx="2036445" cy="538480"/>
          </a:xfrm>
          <a:prstGeom prst="rect">
            <a:avLst/>
          </a:prstGeom>
        </p:spPr>
        <p:txBody>
          <a:bodyPr vert="horz" wrap="square" lIns="0" tIns="27939" rIns="0" bIns="0" rtlCol="0">
            <a:spAutoFit/>
          </a:bodyPr>
          <a:lstStyle/>
          <a:p>
            <a:pPr marL="257810" marR="5080" indent="-245745">
              <a:lnSpc>
                <a:spcPts val="1100"/>
              </a:lnSpc>
              <a:spcBef>
                <a:spcPts val="219"/>
              </a:spcBef>
            </a:pPr>
            <a:r>
              <a:rPr sz="1000" spc="-30" dirty="0" err="1" smtClean="0">
                <a:solidFill>
                  <a:srgbClr val="221815"/>
                </a:solidFill>
                <a:latin typeface="Yu Gothic UI" panose="020B0500000000000000" pitchFamily="50" charset="-128"/>
                <a:ea typeface="Yu Gothic UI" panose="020B0500000000000000" pitchFamily="50" charset="-128"/>
                <a:cs typeface="Microsoft JhengHei"/>
              </a:rPr>
              <a:t>福井大</a:t>
            </a:r>
            <a:r>
              <a:rPr sz="1000" spc="25" dirty="0" err="1" smtClean="0">
                <a:solidFill>
                  <a:srgbClr val="221815"/>
                </a:solidFill>
                <a:latin typeface="Yu Gothic UI" panose="020B0500000000000000" pitchFamily="50" charset="-128"/>
                <a:ea typeface="Yu Gothic UI" panose="020B0500000000000000" pitchFamily="50" charset="-128"/>
                <a:cs typeface="Microsoft JhengHei"/>
              </a:rPr>
              <a:t>学</a:t>
            </a:r>
            <a:r>
              <a:rPr lang="ja-JP" altLang="en-US" sz="1000" spc="25" dirty="0" smtClean="0">
                <a:solidFill>
                  <a:srgbClr val="221815"/>
                </a:solidFill>
                <a:latin typeface="Yu Gothic UI" panose="020B0500000000000000" pitchFamily="50" charset="-128"/>
                <a:ea typeface="Yu Gothic UI" panose="020B0500000000000000" pitchFamily="50" charset="-128"/>
                <a:cs typeface="Microsoft JhengHei"/>
              </a:rPr>
              <a:t>・</a:t>
            </a:r>
            <a:r>
              <a:rPr sz="1000" spc="-30" dirty="0" err="1" smtClean="0">
                <a:solidFill>
                  <a:srgbClr val="221815"/>
                </a:solidFill>
                <a:latin typeface="Yu Gothic UI" panose="020B0500000000000000" pitchFamily="50" charset="-128"/>
                <a:ea typeface="Yu Gothic UI" panose="020B0500000000000000" pitchFamily="50" charset="-128"/>
                <a:cs typeface="Microsoft JhengHei"/>
              </a:rPr>
              <a:t>福井県教育総合研究所</a:t>
            </a:r>
            <a:r>
              <a:rPr sz="1000" spc="110" dirty="0" err="1" smtClean="0">
                <a:solidFill>
                  <a:srgbClr val="221815"/>
                </a:solidFill>
                <a:latin typeface="Yu Gothic UI" panose="020B0500000000000000" pitchFamily="50" charset="-128"/>
                <a:ea typeface="Yu Gothic UI" panose="020B0500000000000000" pitchFamily="50" charset="-128"/>
                <a:cs typeface="Microsoft JhengHei"/>
              </a:rPr>
              <a:t>等</a:t>
            </a:r>
            <a:r>
              <a:rPr lang="ja-JP" altLang="en-US" sz="1000" spc="110" dirty="0" smtClean="0">
                <a:solidFill>
                  <a:srgbClr val="221815"/>
                </a:solidFill>
                <a:latin typeface="Yu Gothic UI" panose="020B0500000000000000" pitchFamily="50" charset="-128"/>
                <a:ea typeface="Yu Gothic UI" panose="020B0500000000000000" pitchFamily="50" charset="-128"/>
                <a:cs typeface="Microsoft JhengHei"/>
              </a:rPr>
              <a:t>・</a:t>
            </a:r>
            <a:r>
              <a:rPr sz="1000" spc="-5" dirty="0" err="1" smtClean="0">
                <a:solidFill>
                  <a:srgbClr val="221815"/>
                </a:solidFill>
                <a:latin typeface="Yu Gothic UI" panose="020B0500000000000000" pitchFamily="50" charset="-128"/>
                <a:ea typeface="Yu Gothic UI" panose="020B0500000000000000" pitchFamily="50" charset="-128"/>
                <a:cs typeface="Microsoft JhengHei"/>
              </a:rPr>
              <a:t>科学館等での</a:t>
            </a:r>
            <a:r>
              <a:rPr sz="1000" spc="-5" dirty="0" smtClean="0">
                <a:solidFill>
                  <a:srgbClr val="221815"/>
                </a:solidFill>
                <a:latin typeface="Yu Gothic UI" panose="020B0500000000000000" pitchFamily="50" charset="-128"/>
                <a:ea typeface="Yu Gothic UI" panose="020B0500000000000000" pitchFamily="50" charset="-128"/>
                <a:cs typeface="Microsoft JhengHei"/>
              </a:rPr>
              <a:t> </a:t>
            </a:r>
            <a:r>
              <a:rPr sz="1000" spc="-35" dirty="0">
                <a:solidFill>
                  <a:srgbClr val="221815"/>
                </a:solidFill>
                <a:latin typeface="Yu Gothic UI" panose="020B0500000000000000" pitchFamily="50" charset="-128"/>
                <a:ea typeface="Yu Gothic UI" panose="020B0500000000000000" pitchFamily="50" charset="-128"/>
                <a:cs typeface="Microsoft JhengHei"/>
              </a:rPr>
              <a:t>TA</a:t>
            </a:r>
            <a:r>
              <a:rPr sz="1000" spc="-30" dirty="0">
                <a:solidFill>
                  <a:srgbClr val="221815"/>
                </a:solidFill>
                <a:latin typeface="Yu Gothic UI" panose="020B0500000000000000" pitchFamily="50" charset="-128"/>
                <a:ea typeface="Yu Gothic UI" panose="020B0500000000000000" pitchFamily="50" charset="-128"/>
                <a:cs typeface="Microsoft JhengHei"/>
              </a:rPr>
              <a:t> </a:t>
            </a:r>
            <a:r>
              <a:rPr sz="1000" spc="-20" dirty="0">
                <a:solidFill>
                  <a:srgbClr val="221815"/>
                </a:solidFill>
                <a:latin typeface="Yu Gothic UI" panose="020B0500000000000000" pitchFamily="50" charset="-128"/>
                <a:ea typeface="Yu Gothic UI" panose="020B0500000000000000" pitchFamily="50" charset="-128"/>
                <a:cs typeface="Microsoft JhengHei"/>
              </a:rPr>
              <a:t>(SA) 活動</a:t>
            </a:r>
            <a:endParaRPr sz="1000" dirty="0">
              <a:latin typeface="Yu Gothic UI" panose="020B0500000000000000" pitchFamily="50" charset="-128"/>
              <a:ea typeface="Yu Gothic UI" panose="020B0500000000000000" pitchFamily="50" charset="-128"/>
              <a:cs typeface="Microsoft JhengHei"/>
            </a:endParaRPr>
          </a:p>
          <a:p>
            <a:pPr marL="34925">
              <a:lnSpc>
                <a:spcPct val="100000"/>
              </a:lnSpc>
              <a:spcBef>
                <a:spcPts val="515"/>
              </a:spcBef>
            </a:pPr>
            <a:r>
              <a:rPr sz="1000" spc="-10" dirty="0">
                <a:solidFill>
                  <a:srgbClr val="221815"/>
                </a:solidFill>
                <a:latin typeface="Yu Gothic UI" panose="020B0500000000000000" pitchFamily="50" charset="-128"/>
                <a:ea typeface="Yu Gothic UI" panose="020B0500000000000000" pitchFamily="50" charset="-128"/>
                <a:cs typeface="Microsoft JhengHei"/>
              </a:rPr>
              <a:t>校内研修会等での理科授業公開 他</a:t>
            </a:r>
            <a:endParaRPr sz="1000" dirty="0">
              <a:latin typeface="Yu Gothic UI" panose="020B0500000000000000" pitchFamily="50" charset="-128"/>
              <a:ea typeface="Yu Gothic UI" panose="020B0500000000000000" pitchFamily="50" charset="-128"/>
              <a:cs typeface="Microsoft JhengHei"/>
            </a:endParaRPr>
          </a:p>
        </p:txBody>
      </p:sp>
      <p:sp>
        <p:nvSpPr>
          <p:cNvPr id="127" name="object 127"/>
          <p:cNvSpPr txBox="1"/>
          <p:nvPr/>
        </p:nvSpPr>
        <p:spPr>
          <a:xfrm>
            <a:off x="11715816" y="6206619"/>
            <a:ext cx="3040254" cy="166712"/>
          </a:xfrm>
          <a:prstGeom prst="rect">
            <a:avLst/>
          </a:prstGeom>
        </p:spPr>
        <p:txBody>
          <a:bodyPr vert="horz" wrap="square" lIns="0" tIns="12700" rIns="0" bIns="0" rtlCol="0">
            <a:spAutoFit/>
          </a:bodyPr>
          <a:lstStyle/>
          <a:p>
            <a:pPr marL="12700">
              <a:lnSpc>
                <a:spcPct val="100000"/>
              </a:lnSpc>
              <a:spcBef>
                <a:spcPts val="100"/>
              </a:spcBef>
            </a:pPr>
            <a:r>
              <a:rPr sz="1000" dirty="0" smtClean="0">
                <a:solidFill>
                  <a:srgbClr val="221815"/>
                </a:solidFill>
                <a:latin typeface="Yu Gothic UI" panose="020B0500000000000000" pitchFamily="50" charset="-128"/>
                <a:ea typeface="Yu Gothic UI" panose="020B0500000000000000" pitchFamily="50" charset="-128"/>
                <a:cs typeface="Microsoft JhengHei"/>
              </a:rPr>
              <a:t>小</a:t>
            </a:r>
            <a:r>
              <a:rPr lang="ja-JP" altLang="en-US" sz="1000" dirty="0" smtClean="0">
                <a:solidFill>
                  <a:srgbClr val="221815"/>
                </a:solidFill>
                <a:latin typeface="Yu Gothic UI" panose="020B0500000000000000" pitchFamily="50" charset="-128"/>
                <a:ea typeface="Yu Gothic UI" panose="020B0500000000000000" pitchFamily="50" charset="-128"/>
                <a:cs typeface="Microsoft JhengHei"/>
              </a:rPr>
              <a:t>・</a:t>
            </a:r>
            <a:r>
              <a:rPr sz="1000" dirty="0" err="1" smtClean="0">
                <a:solidFill>
                  <a:srgbClr val="221815"/>
                </a:solidFill>
                <a:latin typeface="Yu Gothic UI" panose="020B0500000000000000" pitchFamily="50" charset="-128"/>
                <a:ea typeface="Yu Gothic UI" panose="020B0500000000000000" pitchFamily="50" charset="-128"/>
                <a:cs typeface="Microsoft JhengHei"/>
              </a:rPr>
              <a:t>中学校や科学館等での長期インターンシップ</a:t>
            </a:r>
            <a:r>
              <a:rPr sz="1000" spc="175" dirty="0" smtClean="0">
                <a:solidFill>
                  <a:srgbClr val="221815"/>
                </a:solidFill>
                <a:latin typeface="Yu Gothic UI" panose="020B0500000000000000" pitchFamily="50" charset="-128"/>
                <a:ea typeface="Yu Gothic UI" panose="020B0500000000000000" pitchFamily="50" charset="-128"/>
                <a:cs typeface="Microsoft JhengHei"/>
              </a:rPr>
              <a:t> </a:t>
            </a:r>
            <a:r>
              <a:rPr sz="1000" spc="175" dirty="0">
                <a:solidFill>
                  <a:srgbClr val="221815"/>
                </a:solidFill>
                <a:latin typeface="Yu Gothic UI" panose="020B0500000000000000" pitchFamily="50" charset="-128"/>
                <a:ea typeface="Yu Gothic UI" panose="020B0500000000000000" pitchFamily="50" charset="-128"/>
                <a:cs typeface="Microsoft JhengHei"/>
              </a:rPr>
              <a:t>等</a:t>
            </a:r>
            <a:endParaRPr sz="1000" dirty="0">
              <a:latin typeface="Yu Gothic UI" panose="020B0500000000000000" pitchFamily="50" charset="-128"/>
              <a:ea typeface="Yu Gothic UI" panose="020B0500000000000000" pitchFamily="50" charset="-128"/>
              <a:cs typeface="Microsoft JhengHei"/>
            </a:endParaRPr>
          </a:p>
        </p:txBody>
      </p:sp>
      <p:grpSp>
        <p:nvGrpSpPr>
          <p:cNvPr id="128" name="object 128"/>
          <p:cNvGrpSpPr/>
          <p:nvPr/>
        </p:nvGrpSpPr>
        <p:grpSpPr>
          <a:xfrm>
            <a:off x="10410099" y="8552383"/>
            <a:ext cx="4474465" cy="1880615"/>
            <a:chOff x="10416478" y="8545783"/>
            <a:chExt cx="4474465" cy="1880615"/>
          </a:xfrm>
        </p:grpSpPr>
        <p:pic>
          <p:nvPicPr>
            <p:cNvPr id="129" name="object 129"/>
            <p:cNvPicPr/>
            <p:nvPr/>
          </p:nvPicPr>
          <p:blipFill>
            <a:blip r:embed="rId39" cstate="print"/>
            <a:stretch>
              <a:fillRect/>
            </a:stretch>
          </p:blipFill>
          <p:spPr>
            <a:xfrm>
              <a:off x="11891710" y="8545783"/>
              <a:ext cx="1560575" cy="1880615"/>
            </a:xfrm>
            <a:prstGeom prst="rect">
              <a:avLst/>
            </a:prstGeom>
          </p:spPr>
        </p:pic>
        <p:sp>
          <p:nvSpPr>
            <p:cNvPr id="130" name="object 130"/>
            <p:cNvSpPr/>
            <p:nvPr/>
          </p:nvSpPr>
          <p:spPr>
            <a:xfrm>
              <a:off x="11988016" y="8640039"/>
              <a:ext cx="1296035" cy="1620520"/>
            </a:xfrm>
            <a:custGeom>
              <a:avLst/>
              <a:gdLst/>
              <a:ahLst/>
              <a:cxnLst/>
              <a:rect l="l" t="t" r="r" b="b"/>
              <a:pathLst>
                <a:path w="1296034" h="1620520">
                  <a:moveTo>
                    <a:pt x="1278013" y="0"/>
                  </a:moveTo>
                  <a:lnTo>
                    <a:pt x="17995" y="0"/>
                  </a:lnTo>
                  <a:lnTo>
                    <a:pt x="11010" y="1418"/>
                  </a:lnTo>
                  <a:lnTo>
                    <a:pt x="5287" y="5283"/>
                  </a:lnTo>
                  <a:lnTo>
                    <a:pt x="1420" y="11004"/>
                  </a:lnTo>
                  <a:lnTo>
                    <a:pt x="0" y="17995"/>
                  </a:lnTo>
                  <a:lnTo>
                    <a:pt x="0" y="1602003"/>
                  </a:lnTo>
                  <a:lnTo>
                    <a:pt x="1420" y="1608994"/>
                  </a:lnTo>
                  <a:lnTo>
                    <a:pt x="5287" y="1614716"/>
                  </a:lnTo>
                  <a:lnTo>
                    <a:pt x="11010" y="1618580"/>
                  </a:lnTo>
                  <a:lnTo>
                    <a:pt x="17995" y="1619999"/>
                  </a:lnTo>
                  <a:lnTo>
                    <a:pt x="1278013" y="1619999"/>
                  </a:lnTo>
                  <a:lnTo>
                    <a:pt x="1284999" y="1618580"/>
                  </a:lnTo>
                  <a:lnTo>
                    <a:pt x="1290721" y="1614716"/>
                  </a:lnTo>
                  <a:lnTo>
                    <a:pt x="1294588" y="1608994"/>
                  </a:lnTo>
                  <a:lnTo>
                    <a:pt x="1296009" y="1602003"/>
                  </a:lnTo>
                  <a:lnTo>
                    <a:pt x="1296009" y="17995"/>
                  </a:lnTo>
                  <a:lnTo>
                    <a:pt x="1294588" y="11004"/>
                  </a:lnTo>
                  <a:lnTo>
                    <a:pt x="1290721" y="5283"/>
                  </a:lnTo>
                  <a:lnTo>
                    <a:pt x="1284999" y="1418"/>
                  </a:lnTo>
                  <a:lnTo>
                    <a:pt x="1278013" y="0"/>
                  </a:lnTo>
                  <a:close/>
                </a:path>
              </a:pathLst>
            </a:custGeom>
            <a:solidFill>
              <a:srgbClr val="5A5858"/>
            </a:solidFill>
          </p:spPr>
          <p:txBody>
            <a:bodyPr wrap="square" lIns="0" tIns="0" rIns="0" bIns="0" rtlCol="0"/>
            <a:lstStyle/>
            <a:p>
              <a:endParaRPr/>
            </a:p>
          </p:txBody>
        </p:sp>
        <p:sp>
          <p:nvSpPr>
            <p:cNvPr id="131" name="object 131"/>
            <p:cNvSpPr/>
            <p:nvPr/>
          </p:nvSpPr>
          <p:spPr>
            <a:xfrm>
              <a:off x="12061869" y="9684023"/>
              <a:ext cx="1152525" cy="504190"/>
            </a:xfrm>
            <a:custGeom>
              <a:avLst/>
              <a:gdLst/>
              <a:ahLst/>
              <a:cxnLst/>
              <a:rect l="l" t="t" r="r" b="b"/>
              <a:pathLst>
                <a:path w="1152525" h="504190">
                  <a:moveTo>
                    <a:pt x="1115999" y="0"/>
                  </a:moveTo>
                  <a:lnTo>
                    <a:pt x="35991" y="0"/>
                  </a:lnTo>
                  <a:lnTo>
                    <a:pt x="22015" y="2841"/>
                  </a:lnTo>
                  <a:lnTo>
                    <a:pt x="10571" y="10577"/>
                  </a:lnTo>
                  <a:lnTo>
                    <a:pt x="2839" y="22025"/>
                  </a:lnTo>
                  <a:lnTo>
                    <a:pt x="0" y="36004"/>
                  </a:lnTo>
                  <a:lnTo>
                    <a:pt x="0" y="467995"/>
                  </a:lnTo>
                  <a:lnTo>
                    <a:pt x="2839" y="481978"/>
                  </a:lnTo>
                  <a:lnTo>
                    <a:pt x="10571" y="493426"/>
                  </a:lnTo>
                  <a:lnTo>
                    <a:pt x="22015" y="501159"/>
                  </a:lnTo>
                  <a:lnTo>
                    <a:pt x="35991" y="503999"/>
                  </a:lnTo>
                  <a:lnTo>
                    <a:pt x="1115999" y="503999"/>
                  </a:lnTo>
                  <a:lnTo>
                    <a:pt x="1129983" y="501159"/>
                  </a:lnTo>
                  <a:lnTo>
                    <a:pt x="1141431" y="493426"/>
                  </a:lnTo>
                  <a:lnTo>
                    <a:pt x="1149164" y="481978"/>
                  </a:lnTo>
                  <a:lnTo>
                    <a:pt x="1152004" y="467995"/>
                  </a:lnTo>
                  <a:lnTo>
                    <a:pt x="1152004" y="36004"/>
                  </a:lnTo>
                  <a:lnTo>
                    <a:pt x="1149164" y="22025"/>
                  </a:lnTo>
                  <a:lnTo>
                    <a:pt x="1141431" y="10577"/>
                  </a:lnTo>
                  <a:lnTo>
                    <a:pt x="1129983" y="2841"/>
                  </a:lnTo>
                  <a:lnTo>
                    <a:pt x="1115999" y="0"/>
                  </a:lnTo>
                  <a:close/>
                </a:path>
              </a:pathLst>
            </a:custGeom>
            <a:solidFill>
              <a:srgbClr val="F8F8F8"/>
            </a:solidFill>
          </p:spPr>
          <p:txBody>
            <a:bodyPr wrap="square" lIns="0" tIns="0" rIns="0" bIns="0" rtlCol="0"/>
            <a:lstStyle/>
            <a:p>
              <a:endParaRPr/>
            </a:p>
          </p:txBody>
        </p:sp>
        <p:sp>
          <p:nvSpPr>
            <p:cNvPr id="132" name="object 132"/>
            <p:cNvSpPr/>
            <p:nvPr/>
          </p:nvSpPr>
          <p:spPr>
            <a:xfrm>
              <a:off x="12096020" y="9711771"/>
              <a:ext cx="504190" cy="178435"/>
            </a:xfrm>
            <a:custGeom>
              <a:avLst/>
              <a:gdLst/>
              <a:ahLst/>
              <a:cxnLst/>
              <a:rect l="l" t="t" r="r" b="b"/>
              <a:pathLst>
                <a:path w="504190" h="178434">
                  <a:moveTo>
                    <a:pt x="467994" y="0"/>
                  </a:moveTo>
                  <a:lnTo>
                    <a:pt x="35991" y="0"/>
                  </a:lnTo>
                  <a:lnTo>
                    <a:pt x="22020" y="2839"/>
                  </a:lnTo>
                  <a:lnTo>
                    <a:pt x="10575" y="10572"/>
                  </a:lnTo>
                  <a:lnTo>
                    <a:pt x="2841" y="22020"/>
                  </a:lnTo>
                  <a:lnTo>
                    <a:pt x="0" y="36004"/>
                  </a:lnTo>
                  <a:lnTo>
                    <a:pt x="0" y="141858"/>
                  </a:lnTo>
                  <a:lnTo>
                    <a:pt x="2841" y="155842"/>
                  </a:lnTo>
                  <a:lnTo>
                    <a:pt x="10575" y="167290"/>
                  </a:lnTo>
                  <a:lnTo>
                    <a:pt x="22020" y="175023"/>
                  </a:lnTo>
                  <a:lnTo>
                    <a:pt x="35991" y="177863"/>
                  </a:lnTo>
                  <a:lnTo>
                    <a:pt x="467994" y="177863"/>
                  </a:lnTo>
                  <a:lnTo>
                    <a:pt x="481978" y="175023"/>
                  </a:lnTo>
                  <a:lnTo>
                    <a:pt x="493426" y="167290"/>
                  </a:lnTo>
                  <a:lnTo>
                    <a:pt x="501159" y="155842"/>
                  </a:lnTo>
                  <a:lnTo>
                    <a:pt x="503999" y="141858"/>
                  </a:lnTo>
                  <a:lnTo>
                    <a:pt x="503999" y="36004"/>
                  </a:lnTo>
                  <a:lnTo>
                    <a:pt x="501159" y="22020"/>
                  </a:lnTo>
                  <a:lnTo>
                    <a:pt x="493426" y="10572"/>
                  </a:lnTo>
                  <a:lnTo>
                    <a:pt x="481978" y="2839"/>
                  </a:lnTo>
                  <a:lnTo>
                    <a:pt x="467994" y="0"/>
                  </a:lnTo>
                  <a:close/>
                </a:path>
              </a:pathLst>
            </a:custGeom>
            <a:solidFill>
              <a:srgbClr val="F39700"/>
            </a:solidFill>
          </p:spPr>
          <p:txBody>
            <a:bodyPr wrap="square" lIns="0" tIns="0" rIns="0" bIns="0" rtlCol="0"/>
            <a:lstStyle/>
            <a:p>
              <a:endParaRPr/>
            </a:p>
          </p:txBody>
        </p:sp>
        <p:pic>
          <p:nvPicPr>
            <p:cNvPr id="133" name="object 133"/>
            <p:cNvPicPr/>
            <p:nvPr/>
          </p:nvPicPr>
          <p:blipFill>
            <a:blip r:embed="rId40" cstate="print"/>
            <a:stretch>
              <a:fillRect/>
            </a:stretch>
          </p:blipFill>
          <p:spPr>
            <a:xfrm>
              <a:off x="12195171" y="9739789"/>
              <a:ext cx="120523" cy="119189"/>
            </a:xfrm>
            <a:prstGeom prst="rect">
              <a:avLst/>
            </a:prstGeom>
          </p:spPr>
        </p:pic>
        <p:pic>
          <p:nvPicPr>
            <p:cNvPr id="134" name="object 134"/>
            <p:cNvPicPr/>
            <p:nvPr/>
          </p:nvPicPr>
          <p:blipFill>
            <a:blip r:embed="rId41" cstate="print"/>
            <a:stretch>
              <a:fillRect/>
            </a:stretch>
          </p:blipFill>
          <p:spPr>
            <a:xfrm>
              <a:off x="12380810" y="9739786"/>
              <a:ext cx="119583" cy="119189"/>
            </a:xfrm>
            <a:prstGeom prst="rect">
              <a:avLst/>
            </a:prstGeom>
          </p:spPr>
        </p:pic>
        <p:pic>
          <p:nvPicPr>
            <p:cNvPr id="135" name="object 135"/>
            <p:cNvPicPr/>
            <p:nvPr/>
          </p:nvPicPr>
          <p:blipFill>
            <a:blip r:embed="rId42" cstate="print"/>
            <a:stretch>
              <a:fillRect/>
            </a:stretch>
          </p:blipFill>
          <p:spPr>
            <a:xfrm>
              <a:off x="13333476" y="8545783"/>
              <a:ext cx="1557467" cy="1880615"/>
            </a:xfrm>
            <a:prstGeom prst="rect">
              <a:avLst/>
            </a:prstGeom>
          </p:spPr>
        </p:pic>
        <p:sp>
          <p:nvSpPr>
            <p:cNvPr id="136" name="object 136"/>
            <p:cNvSpPr/>
            <p:nvPr/>
          </p:nvSpPr>
          <p:spPr>
            <a:xfrm>
              <a:off x="13428016" y="8640014"/>
              <a:ext cx="1296035" cy="1620520"/>
            </a:xfrm>
            <a:custGeom>
              <a:avLst/>
              <a:gdLst/>
              <a:ahLst/>
              <a:cxnLst/>
              <a:rect l="l" t="t" r="r" b="b"/>
              <a:pathLst>
                <a:path w="1296034" h="1620520">
                  <a:moveTo>
                    <a:pt x="1278013" y="0"/>
                  </a:moveTo>
                  <a:lnTo>
                    <a:pt x="17995" y="0"/>
                  </a:lnTo>
                  <a:lnTo>
                    <a:pt x="11010" y="1418"/>
                  </a:lnTo>
                  <a:lnTo>
                    <a:pt x="5287" y="5283"/>
                  </a:lnTo>
                  <a:lnTo>
                    <a:pt x="1420" y="11004"/>
                  </a:lnTo>
                  <a:lnTo>
                    <a:pt x="0" y="17995"/>
                  </a:lnTo>
                  <a:lnTo>
                    <a:pt x="0" y="1602003"/>
                  </a:lnTo>
                  <a:lnTo>
                    <a:pt x="1420" y="1608994"/>
                  </a:lnTo>
                  <a:lnTo>
                    <a:pt x="5287" y="1614716"/>
                  </a:lnTo>
                  <a:lnTo>
                    <a:pt x="11010" y="1618580"/>
                  </a:lnTo>
                  <a:lnTo>
                    <a:pt x="17995" y="1619999"/>
                  </a:lnTo>
                  <a:lnTo>
                    <a:pt x="1278013" y="1619999"/>
                  </a:lnTo>
                  <a:lnTo>
                    <a:pt x="1284999" y="1618580"/>
                  </a:lnTo>
                  <a:lnTo>
                    <a:pt x="1290721" y="1614716"/>
                  </a:lnTo>
                  <a:lnTo>
                    <a:pt x="1294588" y="1608994"/>
                  </a:lnTo>
                  <a:lnTo>
                    <a:pt x="1296009" y="1602003"/>
                  </a:lnTo>
                  <a:lnTo>
                    <a:pt x="1296009" y="17995"/>
                  </a:lnTo>
                  <a:lnTo>
                    <a:pt x="1294588" y="11004"/>
                  </a:lnTo>
                  <a:lnTo>
                    <a:pt x="1290721" y="5283"/>
                  </a:lnTo>
                  <a:lnTo>
                    <a:pt x="1284999" y="1418"/>
                  </a:lnTo>
                  <a:lnTo>
                    <a:pt x="1278013" y="0"/>
                  </a:lnTo>
                  <a:close/>
                </a:path>
              </a:pathLst>
            </a:custGeom>
            <a:solidFill>
              <a:srgbClr val="5A5858"/>
            </a:solidFill>
          </p:spPr>
          <p:txBody>
            <a:bodyPr wrap="square" lIns="0" tIns="0" rIns="0" bIns="0" rtlCol="0"/>
            <a:lstStyle/>
            <a:p>
              <a:endParaRPr/>
            </a:p>
          </p:txBody>
        </p:sp>
        <p:sp>
          <p:nvSpPr>
            <p:cNvPr id="137" name="object 137"/>
            <p:cNvSpPr/>
            <p:nvPr/>
          </p:nvSpPr>
          <p:spPr>
            <a:xfrm>
              <a:off x="13500943" y="9684023"/>
              <a:ext cx="1152525" cy="504190"/>
            </a:xfrm>
            <a:custGeom>
              <a:avLst/>
              <a:gdLst/>
              <a:ahLst/>
              <a:cxnLst/>
              <a:rect l="l" t="t" r="r" b="b"/>
              <a:pathLst>
                <a:path w="1152525" h="504190">
                  <a:moveTo>
                    <a:pt x="1115999" y="0"/>
                  </a:moveTo>
                  <a:lnTo>
                    <a:pt x="35991" y="0"/>
                  </a:lnTo>
                  <a:lnTo>
                    <a:pt x="22015" y="2841"/>
                  </a:lnTo>
                  <a:lnTo>
                    <a:pt x="10571" y="10577"/>
                  </a:lnTo>
                  <a:lnTo>
                    <a:pt x="2839" y="22025"/>
                  </a:lnTo>
                  <a:lnTo>
                    <a:pt x="0" y="36004"/>
                  </a:lnTo>
                  <a:lnTo>
                    <a:pt x="0" y="467995"/>
                  </a:lnTo>
                  <a:lnTo>
                    <a:pt x="2839" y="481978"/>
                  </a:lnTo>
                  <a:lnTo>
                    <a:pt x="10571" y="493426"/>
                  </a:lnTo>
                  <a:lnTo>
                    <a:pt x="22015" y="501159"/>
                  </a:lnTo>
                  <a:lnTo>
                    <a:pt x="35991" y="503999"/>
                  </a:lnTo>
                  <a:lnTo>
                    <a:pt x="1115999" y="503999"/>
                  </a:lnTo>
                  <a:lnTo>
                    <a:pt x="1129983" y="501159"/>
                  </a:lnTo>
                  <a:lnTo>
                    <a:pt x="1141431" y="493426"/>
                  </a:lnTo>
                  <a:lnTo>
                    <a:pt x="1149164" y="481978"/>
                  </a:lnTo>
                  <a:lnTo>
                    <a:pt x="1152004" y="467995"/>
                  </a:lnTo>
                  <a:lnTo>
                    <a:pt x="1152004" y="36004"/>
                  </a:lnTo>
                  <a:lnTo>
                    <a:pt x="1149164" y="22025"/>
                  </a:lnTo>
                  <a:lnTo>
                    <a:pt x="1141431" y="10577"/>
                  </a:lnTo>
                  <a:lnTo>
                    <a:pt x="1129983" y="2841"/>
                  </a:lnTo>
                  <a:lnTo>
                    <a:pt x="1115999" y="0"/>
                  </a:lnTo>
                  <a:close/>
                </a:path>
              </a:pathLst>
            </a:custGeom>
            <a:solidFill>
              <a:srgbClr val="F8F8F8"/>
            </a:solidFill>
          </p:spPr>
          <p:txBody>
            <a:bodyPr wrap="square" lIns="0" tIns="0" rIns="0" bIns="0" rtlCol="0"/>
            <a:lstStyle/>
            <a:p>
              <a:endParaRPr/>
            </a:p>
          </p:txBody>
        </p:sp>
        <p:pic>
          <p:nvPicPr>
            <p:cNvPr id="138" name="object 138"/>
            <p:cNvPicPr/>
            <p:nvPr/>
          </p:nvPicPr>
          <p:blipFill>
            <a:blip r:embed="rId43" cstate="print"/>
            <a:stretch>
              <a:fillRect/>
            </a:stretch>
          </p:blipFill>
          <p:spPr>
            <a:xfrm>
              <a:off x="10416478" y="8545783"/>
              <a:ext cx="1557525" cy="1880615"/>
            </a:xfrm>
            <a:prstGeom prst="rect">
              <a:avLst/>
            </a:prstGeom>
          </p:spPr>
        </p:pic>
        <p:sp>
          <p:nvSpPr>
            <p:cNvPr id="139" name="object 139"/>
            <p:cNvSpPr/>
            <p:nvPr/>
          </p:nvSpPr>
          <p:spPr>
            <a:xfrm>
              <a:off x="10511995" y="8640014"/>
              <a:ext cx="1296035" cy="1620520"/>
            </a:xfrm>
            <a:custGeom>
              <a:avLst/>
              <a:gdLst/>
              <a:ahLst/>
              <a:cxnLst/>
              <a:rect l="l" t="t" r="r" b="b"/>
              <a:pathLst>
                <a:path w="1296034" h="1620520">
                  <a:moveTo>
                    <a:pt x="1278026" y="0"/>
                  </a:moveTo>
                  <a:lnTo>
                    <a:pt x="18008" y="0"/>
                  </a:lnTo>
                  <a:lnTo>
                    <a:pt x="11015" y="1418"/>
                  </a:lnTo>
                  <a:lnTo>
                    <a:pt x="5289" y="5283"/>
                  </a:lnTo>
                  <a:lnTo>
                    <a:pt x="1420" y="11004"/>
                  </a:lnTo>
                  <a:lnTo>
                    <a:pt x="0" y="17995"/>
                  </a:lnTo>
                  <a:lnTo>
                    <a:pt x="0" y="1602003"/>
                  </a:lnTo>
                  <a:lnTo>
                    <a:pt x="1420" y="1608994"/>
                  </a:lnTo>
                  <a:lnTo>
                    <a:pt x="5289" y="1614716"/>
                  </a:lnTo>
                  <a:lnTo>
                    <a:pt x="11015" y="1618580"/>
                  </a:lnTo>
                  <a:lnTo>
                    <a:pt x="18008" y="1619999"/>
                  </a:lnTo>
                  <a:lnTo>
                    <a:pt x="1278026" y="1619999"/>
                  </a:lnTo>
                  <a:lnTo>
                    <a:pt x="1285011" y="1618580"/>
                  </a:lnTo>
                  <a:lnTo>
                    <a:pt x="1290734" y="1614716"/>
                  </a:lnTo>
                  <a:lnTo>
                    <a:pt x="1294601" y="1608994"/>
                  </a:lnTo>
                  <a:lnTo>
                    <a:pt x="1296022" y="1602003"/>
                  </a:lnTo>
                  <a:lnTo>
                    <a:pt x="1296022" y="17995"/>
                  </a:lnTo>
                  <a:lnTo>
                    <a:pt x="1294601" y="11004"/>
                  </a:lnTo>
                  <a:lnTo>
                    <a:pt x="1290734" y="5283"/>
                  </a:lnTo>
                  <a:lnTo>
                    <a:pt x="1285011" y="1418"/>
                  </a:lnTo>
                  <a:lnTo>
                    <a:pt x="1278026" y="0"/>
                  </a:lnTo>
                  <a:close/>
                </a:path>
              </a:pathLst>
            </a:custGeom>
            <a:solidFill>
              <a:srgbClr val="5A5858"/>
            </a:solidFill>
          </p:spPr>
          <p:txBody>
            <a:bodyPr wrap="square" lIns="0" tIns="0" rIns="0" bIns="0" rtlCol="0"/>
            <a:lstStyle/>
            <a:p>
              <a:endParaRPr/>
            </a:p>
          </p:txBody>
        </p:sp>
        <p:sp>
          <p:nvSpPr>
            <p:cNvPr id="140" name="object 140"/>
            <p:cNvSpPr/>
            <p:nvPr/>
          </p:nvSpPr>
          <p:spPr>
            <a:xfrm>
              <a:off x="10584924" y="9684028"/>
              <a:ext cx="1152525" cy="504190"/>
            </a:xfrm>
            <a:custGeom>
              <a:avLst/>
              <a:gdLst/>
              <a:ahLst/>
              <a:cxnLst/>
              <a:rect l="l" t="t" r="r" b="b"/>
              <a:pathLst>
                <a:path w="1152525" h="504190">
                  <a:moveTo>
                    <a:pt x="1115999" y="0"/>
                  </a:moveTo>
                  <a:lnTo>
                    <a:pt x="36004" y="0"/>
                  </a:lnTo>
                  <a:lnTo>
                    <a:pt x="22025" y="2841"/>
                  </a:lnTo>
                  <a:lnTo>
                    <a:pt x="10577" y="10577"/>
                  </a:lnTo>
                  <a:lnTo>
                    <a:pt x="2841" y="22025"/>
                  </a:lnTo>
                  <a:lnTo>
                    <a:pt x="0" y="36004"/>
                  </a:lnTo>
                  <a:lnTo>
                    <a:pt x="0" y="467995"/>
                  </a:lnTo>
                  <a:lnTo>
                    <a:pt x="2841" y="481973"/>
                  </a:lnTo>
                  <a:lnTo>
                    <a:pt x="10577" y="493421"/>
                  </a:lnTo>
                  <a:lnTo>
                    <a:pt x="22025" y="501158"/>
                  </a:lnTo>
                  <a:lnTo>
                    <a:pt x="36004" y="503999"/>
                  </a:lnTo>
                  <a:lnTo>
                    <a:pt x="1115999" y="503999"/>
                  </a:lnTo>
                  <a:lnTo>
                    <a:pt x="1129978" y="501158"/>
                  </a:lnTo>
                  <a:lnTo>
                    <a:pt x="1141426" y="493421"/>
                  </a:lnTo>
                  <a:lnTo>
                    <a:pt x="1149162" y="481973"/>
                  </a:lnTo>
                  <a:lnTo>
                    <a:pt x="1152004" y="467995"/>
                  </a:lnTo>
                  <a:lnTo>
                    <a:pt x="1152004" y="36004"/>
                  </a:lnTo>
                  <a:lnTo>
                    <a:pt x="1149162" y="22025"/>
                  </a:lnTo>
                  <a:lnTo>
                    <a:pt x="1141426" y="10577"/>
                  </a:lnTo>
                  <a:lnTo>
                    <a:pt x="1129978" y="2841"/>
                  </a:lnTo>
                  <a:lnTo>
                    <a:pt x="1115999" y="0"/>
                  </a:lnTo>
                  <a:close/>
                </a:path>
              </a:pathLst>
            </a:custGeom>
            <a:solidFill>
              <a:srgbClr val="F8F8F8"/>
            </a:solidFill>
          </p:spPr>
          <p:txBody>
            <a:bodyPr wrap="square" lIns="0" tIns="0" rIns="0" bIns="0" rtlCol="0"/>
            <a:lstStyle/>
            <a:p>
              <a:endParaRPr/>
            </a:p>
          </p:txBody>
        </p:sp>
        <p:sp>
          <p:nvSpPr>
            <p:cNvPr id="141" name="object 141"/>
            <p:cNvSpPr/>
            <p:nvPr/>
          </p:nvSpPr>
          <p:spPr>
            <a:xfrm>
              <a:off x="10620004" y="9711775"/>
              <a:ext cx="504190" cy="178435"/>
            </a:xfrm>
            <a:custGeom>
              <a:avLst/>
              <a:gdLst/>
              <a:ahLst/>
              <a:cxnLst/>
              <a:rect l="l" t="t" r="r" b="b"/>
              <a:pathLst>
                <a:path w="504190" h="178434">
                  <a:moveTo>
                    <a:pt x="467994" y="0"/>
                  </a:moveTo>
                  <a:lnTo>
                    <a:pt x="35991" y="0"/>
                  </a:lnTo>
                  <a:lnTo>
                    <a:pt x="22015" y="2839"/>
                  </a:lnTo>
                  <a:lnTo>
                    <a:pt x="10571" y="10571"/>
                  </a:lnTo>
                  <a:lnTo>
                    <a:pt x="2839" y="22015"/>
                  </a:lnTo>
                  <a:lnTo>
                    <a:pt x="0" y="35991"/>
                  </a:lnTo>
                  <a:lnTo>
                    <a:pt x="0" y="141884"/>
                  </a:lnTo>
                  <a:lnTo>
                    <a:pt x="2839" y="155862"/>
                  </a:lnTo>
                  <a:lnTo>
                    <a:pt x="10571" y="167311"/>
                  </a:lnTo>
                  <a:lnTo>
                    <a:pt x="22015" y="175047"/>
                  </a:lnTo>
                  <a:lnTo>
                    <a:pt x="35991" y="177888"/>
                  </a:lnTo>
                  <a:lnTo>
                    <a:pt x="467994" y="177888"/>
                  </a:lnTo>
                  <a:lnTo>
                    <a:pt x="481973" y="175047"/>
                  </a:lnTo>
                  <a:lnTo>
                    <a:pt x="493421" y="167311"/>
                  </a:lnTo>
                  <a:lnTo>
                    <a:pt x="501158" y="155862"/>
                  </a:lnTo>
                  <a:lnTo>
                    <a:pt x="503999" y="141884"/>
                  </a:lnTo>
                  <a:lnTo>
                    <a:pt x="503999" y="35991"/>
                  </a:lnTo>
                  <a:lnTo>
                    <a:pt x="501158" y="22015"/>
                  </a:lnTo>
                  <a:lnTo>
                    <a:pt x="493421" y="10571"/>
                  </a:lnTo>
                  <a:lnTo>
                    <a:pt x="481973" y="2839"/>
                  </a:lnTo>
                  <a:lnTo>
                    <a:pt x="467994" y="0"/>
                  </a:lnTo>
                  <a:close/>
                </a:path>
              </a:pathLst>
            </a:custGeom>
            <a:solidFill>
              <a:srgbClr val="E61773"/>
            </a:solidFill>
          </p:spPr>
          <p:txBody>
            <a:bodyPr wrap="square" lIns="0" tIns="0" rIns="0" bIns="0" rtlCol="0"/>
            <a:lstStyle/>
            <a:p>
              <a:endParaRPr/>
            </a:p>
          </p:txBody>
        </p:sp>
        <p:pic>
          <p:nvPicPr>
            <p:cNvPr id="142" name="object 142"/>
            <p:cNvPicPr/>
            <p:nvPr/>
          </p:nvPicPr>
          <p:blipFill>
            <a:blip r:embed="rId44" cstate="print"/>
            <a:stretch>
              <a:fillRect/>
            </a:stretch>
          </p:blipFill>
          <p:spPr>
            <a:xfrm>
              <a:off x="10686201" y="9741148"/>
              <a:ext cx="371574" cy="119143"/>
            </a:xfrm>
            <a:prstGeom prst="rect">
              <a:avLst/>
            </a:prstGeom>
          </p:spPr>
        </p:pic>
        <p:sp>
          <p:nvSpPr>
            <p:cNvPr id="308" name="object 141"/>
            <p:cNvSpPr/>
            <p:nvPr/>
          </p:nvSpPr>
          <p:spPr>
            <a:xfrm>
              <a:off x="13524406" y="9711771"/>
              <a:ext cx="504190" cy="178435"/>
            </a:xfrm>
            <a:custGeom>
              <a:avLst/>
              <a:gdLst/>
              <a:ahLst/>
              <a:cxnLst/>
              <a:rect l="l" t="t" r="r" b="b"/>
              <a:pathLst>
                <a:path w="504190" h="178434">
                  <a:moveTo>
                    <a:pt x="467994" y="0"/>
                  </a:moveTo>
                  <a:lnTo>
                    <a:pt x="35991" y="0"/>
                  </a:lnTo>
                  <a:lnTo>
                    <a:pt x="22015" y="2839"/>
                  </a:lnTo>
                  <a:lnTo>
                    <a:pt x="10571" y="10571"/>
                  </a:lnTo>
                  <a:lnTo>
                    <a:pt x="2839" y="22015"/>
                  </a:lnTo>
                  <a:lnTo>
                    <a:pt x="0" y="35991"/>
                  </a:lnTo>
                  <a:lnTo>
                    <a:pt x="0" y="141884"/>
                  </a:lnTo>
                  <a:lnTo>
                    <a:pt x="2839" y="155862"/>
                  </a:lnTo>
                  <a:lnTo>
                    <a:pt x="10571" y="167311"/>
                  </a:lnTo>
                  <a:lnTo>
                    <a:pt x="22015" y="175047"/>
                  </a:lnTo>
                  <a:lnTo>
                    <a:pt x="35991" y="177888"/>
                  </a:lnTo>
                  <a:lnTo>
                    <a:pt x="467994" y="177888"/>
                  </a:lnTo>
                  <a:lnTo>
                    <a:pt x="481973" y="175047"/>
                  </a:lnTo>
                  <a:lnTo>
                    <a:pt x="493421" y="167311"/>
                  </a:lnTo>
                  <a:lnTo>
                    <a:pt x="501158" y="155862"/>
                  </a:lnTo>
                  <a:lnTo>
                    <a:pt x="503999" y="141884"/>
                  </a:lnTo>
                  <a:lnTo>
                    <a:pt x="503999" y="35991"/>
                  </a:lnTo>
                  <a:lnTo>
                    <a:pt x="501158" y="22015"/>
                  </a:lnTo>
                  <a:lnTo>
                    <a:pt x="493421" y="10571"/>
                  </a:lnTo>
                  <a:lnTo>
                    <a:pt x="481973" y="2839"/>
                  </a:lnTo>
                  <a:lnTo>
                    <a:pt x="467994" y="0"/>
                  </a:lnTo>
                  <a:close/>
                </a:path>
              </a:pathLst>
            </a:custGeom>
            <a:solidFill>
              <a:srgbClr val="E61773"/>
            </a:solidFill>
          </p:spPr>
          <p:txBody>
            <a:bodyPr wrap="square" lIns="0" tIns="0" rIns="0" bIns="0" rtlCol="0"/>
            <a:lstStyle/>
            <a:p>
              <a:endParaRPr/>
            </a:p>
          </p:txBody>
        </p:sp>
        <p:pic>
          <p:nvPicPr>
            <p:cNvPr id="306" name="object 142"/>
            <p:cNvPicPr/>
            <p:nvPr/>
          </p:nvPicPr>
          <p:blipFill>
            <a:blip r:embed="rId44" cstate="print"/>
            <a:stretch>
              <a:fillRect/>
            </a:stretch>
          </p:blipFill>
          <p:spPr>
            <a:xfrm>
              <a:off x="13570174" y="9739808"/>
              <a:ext cx="371574" cy="119143"/>
            </a:xfrm>
            <a:prstGeom prst="rect">
              <a:avLst/>
            </a:prstGeom>
          </p:spPr>
        </p:pic>
      </p:grpSp>
      <p:sp>
        <p:nvSpPr>
          <p:cNvPr id="145" name="object 145"/>
          <p:cNvSpPr txBox="1"/>
          <p:nvPr/>
        </p:nvSpPr>
        <p:spPr>
          <a:xfrm>
            <a:off x="10596965" y="9656725"/>
            <a:ext cx="1092484" cy="531555"/>
          </a:xfrm>
          <a:prstGeom prst="rect">
            <a:avLst/>
          </a:prstGeom>
        </p:spPr>
        <p:txBody>
          <a:bodyPr vert="horz" wrap="square" lIns="0" tIns="48894" rIns="0" bIns="0" rtlCol="0">
            <a:spAutoFit/>
          </a:bodyPr>
          <a:lstStyle/>
          <a:p>
            <a:pPr marL="557530">
              <a:lnSpc>
                <a:spcPct val="100000"/>
              </a:lnSpc>
              <a:spcBef>
                <a:spcPts val="384"/>
              </a:spcBef>
            </a:pPr>
            <a:r>
              <a:rPr lang="ja-JP" altLang="en-US" sz="1200" b="1" spc="-25" dirty="0" smtClean="0">
                <a:solidFill>
                  <a:srgbClr val="E83929"/>
                </a:solidFill>
                <a:latin typeface="Microsoft JhengHei"/>
                <a:cs typeface="Microsoft JhengHei"/>
              </a:rPr>
              <a:t>　</a:t>
            </a:r>
            <a:r>
              <a:rPr sz="1200" b="1" spc="-25" dirty="0" smtClean="0">
                <a:solidFill>
                  <a:srgbClr val="E83929"/>
                </a:solidFill>
                <a:latin typeface="Microsoft JhengHei"/>
                <a:cs typeface="Microsoft JhengHei"/>
              </a:rPr>
              <a:t>１Ｐ</a:t>
            </a:r>
            <a:endParaRPr sz="1200" dirty="0" smtClean="0">
              <a:latin typeface="Microsoft JhengHei"/>
              <a:cs typeface="Microsoft JhengHei"/>
            </a:endParaRPr>
          </a:p>
          <a:p>
            <a:pPr marL="12700">
              <a:lnSpc>
                <a:spcPct val="100000"/>
              </a:lnSpc>
              <a:spcBef>
                <a:spcPts val="210"/>
              </a:spcBef>
            </a:pPr>
            <a:r>
              <a:rPr lang="ja-JP" altLang="en-US" sz="800" b="1" spc="-30" dirty="0" smtClean="0">
                <a:solidFill>
                  <a:srgbClr val="221815"/>
                </a:solidFill>
                <a:latin typeface="Microsoft JhengHei"/>
                <a:cs typeface="Microsoft JhengHei"/>
              </a:rPr>
              <a:t>　　　</a:t>
            </a:r>
            <a:r>
              <a:rPr lang="ja-JP" altLang="en-US" sz="800" b="1" spc="-30" dirty="0" smtClean="0">
                <a:solidFill>
                  <a:srgbClr val="221815"/>
                </a:solidFill>
                <a:latin typeface="Yu Gothic UI" panose="020B0500000000000000" pitchFamily="50" charset="-128"/>
                <a:ea typeface="Yu Gothic UI" panose="020B0500000000000000" pitchFamily="50" charset="-128"/>
                <a:cs typeface="Microsoft JhengHei"/>
              </a:rPr>
              <a:t>指導研修</a:t>
            </a:r>
            <a:endParaRPr lang="en-US" altLang="ja-JP" sz="800" b="1" spc="-30" dirty="0" smtClean="0">
              <a:solidFill>
                <a:srgbClr val="221815"/>
              </a:solidFill>
              <a:latin typeface="Yu Gothic UI" panose="020B0500000000000000" pitchFamily="50" charset="-128"/>
              <a:ea typeface="Yu Gothic UI" panose="020B0500000000000000" pitchFamily="50" charset="-128"/>
              <a:cs typeface="Microsoft JhengHei"/>
            </a:endParaRPr>
          </a:p>
          <a:p>
            <a:pPr marL="12700">
              <a:lnSpc>
                <a:spcPct val="100000"/>
              </a:lnSpc>
              <a:spcBef>
                <a:spcPts val="210"/>
              </a:spcBef>
            </a:pPr>
            <a:r>
              <a:rPr lang="ja-JP" altLang="en-US" sz="800" b="1" spc="-30" dirty="0" smtClean="0">
                <a:solidFill>
                  <a:srgbClr val="221815"/>
                </a:solidFill>
                <a:latin typeface="Yu Gothic UI" panose="020B0500000000000000" pitchFamily="50" charset="-128"/>
                <a:ea typeface="Yu Gothic UI" panose="020B0500000000000000" pitchFamily="50" charset="-128"/>
                <a:cs typeface="Microsoft JhengHei"/>
              </a:rPr>
              <a:t>　（サイエンスカー）</a:t>
            </a:r>
            <a:endParaRPr sz="800" dirty="0">
              <a:latin typeface="Yu Gothic UI" panose="020B0500000000000000" pitchFamily="50" charset="-128"/>
              <a:ea typeface="Yu Gothic UI" panose="020B0500000000000000" pitchFamily="50" charset="-128"/>
              <a:cs typeface="Microsoft JhengHei"/>
            </a:endParaRPr>
          </a:p>
        </p:txBody>
      </p:sp>
      <p:sp>
        <p:nvSpPr>
          <p:cNvPr id="146" name="object 146"/>
          <p:cNvSpPr txBox="1"/>
          <p:nvPr/>
        </p:nvSpPr>
        <p:spPr>
          <a:xfrm>
            <a:off x="12168994" y="9626908"/>
            <a:ext cx="1240391" cy="591187"/>
          </a:xfrm>
          <a:prstGeom prst="rect">
            <a:avLst/>
          </a:prstGeom>
        </p:spPr>
        <p:txBody>
          <a:bodyPr vert="horz" wrap="square" lIns="0" tIns="62230" rIns="0" bIns="0" rtlCol="0">
            <a:spAutoFit/>
          </a:bodyPr>
          <a:lstStyle/>
          <a:p>
            <a:pPr marR="5080" algn="ctr">
              <a:lnSpc>
                <a:spcPct val="100000"/>
              </a:lnSpc>
              <a:spcBef>
                <a:spcPts val="490"/>
              </a:spcBef>
            </a:pPr>
            <a:r>
              <a:rPr lang="ja-JP" altLang="en-US" sz="1100" b="1" spc="-40" dirty="0" smtClean="0">
                <a:solidFill>
                  <a:srgbClr val="E83929"/>
                </a:solidFill>
                <a:latin typeface="Microsoft JhengHei"/>
                <a:cs typeface="Microsoft JhengHei"/>
              </a:rPr>
              <a:t>　　　</a:t>
            </a:r>
            <a:r>
              <a:rPr sz="1100" b="1" spc="-40" dirty="0" err="1" smtClean="0">
                <a:solidFill>
                  <a:srgbClr val="E83929"/>
                </a:solidFill>
                <a:latin typeface="Microsoft JhengHei"/>
                <a:cs typeface="Microsoft JhengHei"/>
              </a:rPr>
              <a:t>認定</a:t>
            </a:r>
            <a:endParaRPr sz="1100" dirty="0">
              <a:latin typeface="Microsoft JhengHei"/>
              <a:cs typeface="Microsoft JhengHei"/>
            </a:endParaRPr>
          </a:p>
          <a:p>
            <a:pPr marL="234950" marR="53340" indent="-222885">
              <a:lnSpc>
                <a:spcPts val="1000"/>
              </a:lnSpc>
              <a:spcBef>
                <a:spcPts val="425"/>
              </a:spcBef>
            </a:pPr>
            <a:r>
              <a:rPr sz="800" b="1" spc="-30" dirty="0" err="1" smtClean="0">
                <a:solidFill>
                  <a:srgbClr val="221815"/>
                </a:solidFill>
                <a:latin typeface="Yu Gothic UI" panose="020B0500000000000000" pitchFamily="50" charset="-128"/>
                <a:ea typeface="Yu Gothic UI" panose="020B0500000000000000" pitchFamily="50" charset="-128"/>
                <a:cs typeface="Microsoft JhengHei"/>
              </a:rPr>
              <a:t>博物館等インターン</a:t>
            </a:r>
            <a:endParaRPr lang="en-US" sz="800" b="1" spc="-30" dirty="0" smtClean="0">
              <a:solidFill>
                <a:srgbClr val="221815"/>
              </a:solidFill>
              <a:latin typeface="Yu Gothic UI" panose="020B0500000000000000" pitchFamily="50" charset="-128"/>
              <a:ea typeface="Yu Gothic UI" panose="020B0500000000000000" pitchFamily="50" charset="-128"/>
              <a:cs typeface="Microsoft JhengHei"/>
            </a:endParaRPr>
          </a:p>
          <a:p>
            <a:pPr marL="234950" marR="53340" indent="-222885">
              <a:lnSpc>
                <a:spcPts val="1000"/>
              </a:lnSpc>
              <a:spcBef>
                <a:spcPts val="425"/>
              </a:spcBef>
            </a:pPr>
            <a:r>
              <a:rPr sz="800" b="1" spc="-30" dirty="0" err="1" smtClean="0">
                <a:solidFill>
                  <a:srgbClr val="221815"/>
                </a:solidFill>
                <a:latin typeface="Yu Gothic UI" panose="020B0500000000000000" pitchFamily="50" charset="-128"/>
                <a:ea typeface="Yu Gothic UI" panose="020B0500000000000000" pitchFamily="50" charset="-128"/>
                <a:cs typeface="Microsoft JhengHei"/>
              </a:rPr>
              <a:t>シップ</a:t>
            </a:r>
            <a:r>
              <a:rPr lang="ja-JP" altLang="en-US" sz="800" b="1" spc="-30" dirty="0" smtClean="0">
                <a:solidFill>
                  <a:srgbClr val="221815"/>
                </a:solidFill>
                <a:latin typeface="Yu Gothic UI" panose="020B0500000000000000" pitchFamily="50" charset="-128"/>
                <a:ea typeface="Yu Gothic UI" panose="020B0500000000000000" pitchFamily="50" charset="-128"/>
                <a:cs typeface="Microsoft JhengHei"/>
              </a:rPr>
              <a:t>（恐竜博）</a:t>
            </a:r>
            <a:endParaRPr sz="800" dirty="0">
              <a:latin typeface="Yu Gothic UI" panose="020B0500000000000000" pitchFamily="50" charset="-128"/>
              <a:ea typeface="Yu Gothic UI" panose="020B0500000000000000" pitchFamily="50" charset="-128"/>
              <a:cs typeface="Microsoft JhengHei"/>
            </a:endParaRPr>
          </a:p>
        </p:txBody>
      </p:sp>
      <p:sp>
        <p:nvSpPr>
          <p:cNvPr id="151" name="object 151"/>
          <p:cNvSpPr txBox="1"/>
          <p:nvPr/>
        </p:nvSpPr>
        <p:spPr>
          <a:xfrm>
            <a:off x="13405526" y="9659675"/>
            <a:ext cx="1245220" cy="529632"/>
          </a:xfrm>
          <a:prstGeom prst="rect">
            <a:avLst/>
          </a:prstGeom>
        </p:spPr>
        <p:txBody>
          <a:bodyPr vert="horz" wrap="square" lIns="0" tIns="62230" rIns="0" bIns="0" rtlCol="0">
            <a:spAutoFit/>
          </a:bodyPr>
          <a:lstStyle/>
          <a:p>
            <a:pPr marR="5080" algn="r">
              <a:spcBef>
                <a:spcPts val="490"/>
              </a:spcBef>
              <a:defRPr/>
            </a:pPr>
            <a:r>
              <a:rPr lang="ja-JP" altLang="en-US" sz="1200" b="1" spc="-25" dirty="0" smtClean="0">
                <a:solidFill>
                  <a:srgbClr val="E83929"/>
                </a:solidFill>
                <a:latin typeface="Microsoft JhengHei"/>
                <a:cs typeface="Microsoft JhengHei"/>
              </a:rPr>
              <a:t>１Ｐ</a:t>
            </a:r>
          </a:p>
          <a:p>
            <a:pPr marL="290830" marR="5080" indent="-278765" algn="ctr">
              <a:lnSpc>
                <a:spcPts val="700"/>
              </a:lnSpc>
              <a:spcBef>
                <a:spcPts val="425"/>
              </a:spcBef>
            </a:pPr>
            <a:r>
              <a:rPr lang="ja-JP" altLang="en-US" sz="800" b="1" spc="-30" dirty="0" smtClean="0">
                <a:solidFill>
                  <a:srgbClr val="221815"/>
                </a:solidFill>
                <a:latin typeface="Yu Gothic UI" panose="020B0500000000000000" pitchFamily="50" charset="-128"/>
                <a:ea typeface="Yu Gothic UI" panose="020B0500000000000000" pitchFamily="50" charset="-128"/>
                <a:cs typeface="Microsoft JhengHei"/>
              </a:rPr>
              <a:t>学校インターンシップ</a:t>
            </a:r>
            <a:endParaRPr lang="en-US" altLang="ja-JP" sz="800" b="1" spc="-30" dirty="0" smtClean="0">
              <a:solidFill>
                <a:srgbClr val="221815"/>
              </a:solidFill>
              <a:latin typeface="Yu Gothic UI" panose="020B0500000000000000" pitchFamily="50" charset="-128"/>
              <a:ea typeface="Yu Gothic UI" panose="020B0500000000000000" pitchFamily="50" charset="-128"/>
              <a:cs typeface="Microsoft JhengHei"/>
            </a:endParaRPr>
          </a:p>
          <a:p>
            <a:pPr marL="290830" marR="5080" indent="-278765" algn="ctr">
              <a:lnSpc>
                <a:spcPts val="700"/>
              </a:lnSpc>
              <a:spcBef>
                <a:spcPts val="425"/>
              </a:spcBef>
            </a:pPr>
            <a:r>
              <a:rPr lang="ja-JP" altLang="en-US" sz="800" b="1" spc="-30" dirty="0" smtClean="0">
                <a:solidFill>
                  <a:srgbClr val="221815"/>
                </a:solidFill>
                <a:latin typeface="Yu Gothic UI" panose="020B0500000000000000" pitchFamily="50" charset="-128"/>
                <a:ea typeface="Yu Gothic UI" panose="020B0500000000000000" pitchFamily="50" charset="-128"/>
                <a:cs typeface="Microsoft JhengHei"/>
              </a:rPr>
              <a:t>（研究授業）</a:t>
            </a:r>
            <a:endParaRPr sz="800" dirty="0">
              <a:latin typeface="Yu Gothic UI" panose="020B0500000000000000" pitchFamily="50" charset="-128"/>
              <a:ea typeface="Yu Gothic UI" panose="020B0500000000000000" pitchFamily="50" charset="-128"/>
              <a:cs typeface="Microsoft JhengHei"/>
            </a:endParaRPr>
          </a:p>
        </p:txBody>
      </p:sp>
      <p:sp>
        <p:nvSpPr>
          <p:cNvPr id="152" name="object 152"/>
          <p:cNvSpPr/>
          <p:nvPr/>
        </p:nvSpPr>
        <p:spPr>
          <a:xfrm>
            <a:off x="590036" y="6714038"/>
            <a:ext cx="360045" cy="144145"/>
          </a:xfrm>
          <a:custGeom>
            <a:avLst/>
            <a:gdLst/>
            <a:ahLst/>
            <a:cxnLst/>
            <a:rect l="l" t="t" r="r" b="b"/>
            <a:pathLst>
              <a:path w="360044" h="144145">
                <a:moveTo>
                  <a:pt x="298831" y="0"/>
                </a:moveTo>
                <a:lnTo>
                  <a:pt x="61175" y="0"/>
                </a:lnTo>
                <a:lnTo>
                  <a:pt x="37424" y="4827"/>
                </a:lnTo>
                <a:lnTo>
                  <a:pt x="17972" y="17972"/>
                </a:lnTo>
                <a:lnTo>
                  <a:pt x="4827" y="37424"/>
                </a:lnTo>
                <a:lnTo>
                  <a:pt x="0" y="61175"/>
                </a:lnTo>
                <a:lnTo>
                  <a:pt x="0" y="82816"/>
                </a:lnTo>
                <a:lnTo>
                  <a:pt x="4827" y="106568"/>
                </a:lnTo>
                <a:lnTo>
                  <a:pt x="17972" y="126020"/>
                </a:lnTo>
                <a:lnTo>
                  <a:pt x="37424" y="139164"/>
                </a:lnTo>
                <a:lnTo>
                  <a:pt x="61175" y="143992"/>
                </a:lnTo>
                <a:lnTo>
                  <a:pt x="298831" y="143992"/>
                </a:lnTo>
                <a:lnTo>
                  <a:pt x="322582" y="139164"/>
                </a:lnTo>
                <a:lnTo>
                  <a:pt x="342034" y="126020"/>
                </a:lnTo>
                <a:lnTo>
                  <a:pt x="355179" y="106568"/>
                </a:lnTo>
                <a:lnTo>
                  <a:pt x="360006" y="82816"/>
                </a:lnTo>
                <a:lnTo>
                  <a:pt x="360006" y="61175"/>
                </a:lnTo>
                <a:lnTo>
                  <a:pt x="355179" y="37424"/>
                </a:lnTo>
                <a:lnTo>
                  <a:pt x="342034" y="17972"/>
                </a:lnTo>
                <a:lnTo>
                  <a:pt x="322582" y="4827"/>
                </a:lnTo>
                <a:lnTo>
                  <a:pt x="298831" y="0"/>
                </a:lnTo>
                <a:close/>
              </a:path>
            </a:pathLst>
          </a:custGeom>
          <a:solidFill>
            <a:srgbClr val="D70051"/>
          </a:solidFill>
        </p:spPr>
        <p:txBody>
          <a:bodyPr wrap="square" lIns="0" tIns="0" rIns="0" bIns="0" rtlCol="0"/>
          <a:lstStyle/>
          <a:p>
            <a:endParaRPr/>
          </a:p>
        </p:txBody>
      </p:sp>
      <p:sp>
        <p:nvSpPr>
          <p:cNvPr id="153" name="object 153"/>
          <p:cNvSpPr txBox="1"/>
          <p:nvPr/>
        </p:nvSpPr>
        <p:spPr>
          <a:xfrm>
            <a:off x="467994" y="6588023"/>
            <a:ext cx="1548130" cy="396240"/>
          </a:xfrm>
          <a:prstGeom prst="rect">
            <a:avLst/>
          </a:prstGeom>
          <a:ln w="6350">
            <a:solidFill>
              <a:srgbClr val="727171"/>
            </a:solidFill>
          </a:ln>
        </p:spPr>
        <p:txBody>
          <a:bodyPr vert="horz" wrap="square" lIns="0" tIns="85090" rIns="0" bIns="0" rtlCol="0">
            <a:spAutoFit/>
          </a:bodyPr>
          <a:lstStyle/>
          <a:p>
            <a:pPr marL="735965" marR="122555" indent="-172085">
              <a:lnSpc>
                <a:spcPts val="900"/>
              </a:lnSpc>
              <a:spcBef>
                <a:spcPts val="670"/>
              </a:spcBef>
            </a:pPr>
            <a:r>
              <a:rPr sz="800" spc="-25" dirty="0">
                <a:solidFill>
                  <a:srgbClr val="221815"/>
                </a:solidFill>
                <a:latin typeface="Microsoft JhengHei"/>
                <a:cs typeface="Microsoft JhengHei"/>
              </a:rPr>
              <a:t>CST</a:t>
            </a:r>
            <a:r>
              <a:rPr sz="800" spc="-40" dirty="0">
                <a:solidFill>
                  <a:srgbClr val="221815"/>
                </a:solidFill>
                <a:latin typeface="Microsoft JhengHei"/>
                <a:cs typeface="Microsoft JhengHei"/>
              </a:rPr>
              <a:t>養</a:t>
            </a:r>
            <a:r>
              <a:rPr sz="800" spc="-60" dirty="0">
                <a:solidFill>
                  <a:srgbClr val="221815"/>
                </a:solidFill>
                <a:latin typeface="Microsoft JhengHei"/>
                <a:cs typeface="Microsoft JhengHei"/>
              </a:rPr>
              <a:t>成プログラム</a:t>
            </a:r>
            <a:r>
              <a:rPr sz="800" spc="-10" dirty="0">
                <a:solidFill>
                  <a:srgbClr val="221815"/>
                </a:solidFill>
                <a:latin typeface="Microsoft JhengHei"/>
                <a:cs typeface="Microsoft JhengHei"/>
              </a:rPr>
              <a:t>受講対象者</a:t>
            </a:r>
            <a:endParaRPr sz="800">
              <a:latin typeface="Microsoft JhengHei"/>
              <a:cs typeface="Microsoft JhengHei"/>
            </a:endParaRPr>
          </a:p>
        </p:txBody>
      </p:sp>
      <p:sp>
        <p:nvSpPr>
          <p:cNvPr id="189" name="object 189"/>
          <p:cNvSpPr txBox="1"/>
          <p:nvPr/>
        </p:nvSpPr>
        <p:spPr>
          <a:xfrm>
            <a:off x="3695300" y="5470714"/>
            <a:ext cx="1189355" cy="161925"/>
          </a:xfrm>
          <a:prstGeom prst="rect">
            <a:avLst/>
          </a:prstGeom>
        </p:spPr>
        <p:txBody>
          <a:bodyPr vert="horz" wrap="square" lIns="0" tIns="12065" rIns="0" bIns="0" rtlCol="0">
            <a:spAutoFit/>
          </a:bodyPr>
          <a:lstStyle/>
          <a:p>
            <a:pPr marL="38100">
              <a:lnSpc>
                <a:spcPct val="100000"/>
              </a:lnSpc>
              <a:spcBef>
                <a:spcPts val="95"/>
              </a:spcBef>
            </a:pPr>
            <a:r>
              <a:rPr sz="900" spc="250" dirty="0">
                <a:solidFill>
                  <a:srgbClr val="F7F8F8"/>
                </a:solidFill>
                <a:latin typeface="Arial"/>
                <a:cs typeface="Arial"/>
              </a:rPr>
              <a:t>ݱܖఄὉ</a:t>
            </a:r>
            <a:r>
              <a:rPr sz="900" spc="-25" dirty="0">
                <a:solidFill>
                  <a:srgbClr val="F7F8F8"/>
                </a:solidFill>
                <a:latin typeface="Arial"/>
                <a:cs typeface="Arial"/>
              </a:rPr>
              <a:t> </a:t>
            </a:r>
            <a:r>
              <a:rPr sz="900" spc="240" dirty="0">
                <a:solidFill>
                  <a:srgbClr val="F7F8F8"/>
                </a:solidFill>
                <a:latin typeface="Arial"/>
                <a:cs typeface="Arial"/>
              </a:rPr>
              <a:t>ɶܖఄ</a:t>
            </a:r>
            <a:r>
              <a:rPr sz="900" spc="-25" dirty="0">
                <a:solidFill>
                  <a:srgbClr val="F7F8F8"/>
                </a:solidFill>
                <a:latin typeface="Arial"/>
                <a:cs typeface="Arial"/>
              </a:rPr>
              <a:t> </a:t>
            </a:r>
            <a:r>
              <a:rPr sz="900" spc="-75" baseline="9259" dirty="0">
                <a:solidFill>
                  <a:srgbClr val="F7F8F8"/>
                </a:solidFill>
                <a:latin typeface="Arial"/>
                <a:cs typeface="Arial"/>
              </a:rPr>
              <a:t>ᵆ</a:t>
            </a:r>
            <a:r>
              <a:rPr sz="900" spc="750" baseline="9259" dirty="0">
                <a:solidFill>
                  <a:srgbClr val="F7F8F8"/>
                </a:solidFill>
                <a:latin typeface="Arial"/>
                <a:cs typeface="Arial"/>
              </a:rPr>
              <a:t>     </a:t>
            </a:r>
            <a:r>
              <a:rPr sz="900" spc="-37" baseline="9259" dirty="0">
                <a:solidFill>
                  <a:srgbClr val="F7F8F8"/>
                </a:solidFill>
                <a:latin typeface="Arial"/>
                <a:cs typeface="Arial"/>
              </a:rPr>
              <a:t>ྸᅹᵇ</a:t>
            </a:r>
            <a:r>
              <a:rPr sz="900" spc="750" baseline="9259" dirty="0">
                <a:solidFill>
                  <a:srgbClr val="F7F8F8"/>
                </a:solidFill>
                <a:latin typeface="Arial"/>
                <a:cs typeface="Arial"/>
              </a:rPr>
              <a:t> </a:t>
            </a:r>
            <a:endParaRPr sz="900" baseline="9259">
              <a:latin typeface="Arial"/>
              <a:cs typeface="Arial"/>
            </a:endParaRPr>
          </a:p>
        </p:txBody>
      </p:sp>
      <p:sp>
        <p:nvSpPr>
          <p:cNvPr id="190" name="object 190"/>
          <p:cNvSpPr txBox="1"/>
          <p:nvPr/>
        </p:nvSpPr>
        <p:spPr>
          <a:xfrm>
            <a:off x="3636431" y="5600548"/>
            <a:ext cx="1288415" cy="161925"/>
          </a:xfrm>
          <a:prstGeom prst="rect">
            <a:avLst/>
          </a:prstGeom>
        </p:spPr>
        <p:txBody>
          <a:bodyPr vert="horz" wrap="square" lIns="0" tIns="12065" rIns="0" bIns="0" rtlCol="0">
            <a:spAutoFit/>
          </a:bodyPr>
          <a:lstStyle/>
          <a:p>
            <a:pPr marL="38100">
              <a:lnSpc>
                <a:spcPct val="100000"/>
              </a:lnSpc>
              <a:spcBef>
                <a:spcPts val="95"/>
              </a:spcBef>
            </a:pPr>
            <a:r>
              <a:rPr sz="900" spc="285" dirty="0">
                <a:solidFill>
                  <a:srgbClr val="F7F8F8"/>
                </a:solidFill>
                <a:latin typeface="Arial"/>
                <a:cs typeface="Arial"/>
              </a:rPr>
              <a:t>᭗ሁܖఄ</a:t>
            </a:r>
            <a:r>
              <a:rPr sz="900" spc="340" dirty="0">
                <a:solidFill>
                  <a:srgbClr val="F7F8F8"/>
                </a:solidFill>
                <a:latin typeface="Arial"/>
                <a:cs typeface="Arial"/>
              </a:rPr>
              <a:t>  </a:t>
            </a:r>
            <a:r>
              <a:rPr sz="900" spc="157" baseline="9259" dirty="0">
                <a:solidFill>
                  <a:srgbClr val="F7F8F8"/>
                </a:solidFill>
                <a:latin typeface="Arial"/>
                <a:cs typeface="Arial"/>
              </a:rPr>
              <a:t>ίྸᅹὸ</a:t>
            </a:r>
            <a:r>
              <a:rPr sz="900" spc="630" baseline="9259" dirty="0">
                <a:solidFill>
                  <a:srgbClr val="F7F8F8"/>
                </a:solidFill>
                <a:latin typeface="Arial"/>
                <a:cs typeface="Arial"/>
              </a:rPr>
              <a:t>  </a:t>
            </a:r>
            <a:r>
              <a:rPr sz="900" spc="-310" dirty="0">
                <a:solidFill>
                  <a:srgbClr val="F7F8F8"/>
                </a:solidFill>
                <a:latin typeface="Arial"/>
                <a:cs typeface="Arial"/>
              </a:rPr>
              <a:t>ྵᎰ૙Ճ</a:t>
            </a:r>
            <a:endParaRPr sz="900">
              <a:latin typeface="Arial"/>
              <a:cs typeface="Arial"/>
            </a:endParaRPr>
          </a:p>
        </p:txBody>
      </p:sp>
      <p:sp>
        <p:nvSpPr>
          <p:cNvPr id="191" name="object 191"/>
          <p:cNvSpPr txBox="1"/>
          <p:nvPr/>
        </p:nvSpPr>
        <p:spPr>
          <a:xfrm>
            <a:off x="3181407" y="4540918"/>
            <a:ext cx="226695" cy="97155"/>
          </a:xfrm>
          <a:prstGeom prst="rect">
            <a:avLst/>
          </a:prstGeom>
        </p:spPr>
        <p:txBody>
          <a:bodyPr vert="horz" wrap="square" lIns="0" tIns="14604" rIns="0" bIns="0" rtlCol="0">
            <a:spAutoFit/>
          </a:bodyPr>
          <a:lstStyle/>
          <a:p>
            <a:pPr marL="12700">
              <a:lnSpc>
                <a:spcPct val="100000"/>
              </a:lnSpc>
              <a:spcBef>
                <a:spcPts val="114"/>
              </a:spcBef>
            </a:pPr>
            <a:r>
              <a:rPr sz="450" spc="-50" dirty="0">
                <a:solidFill>
                  <a:srgbClr val="F7F8F8"/>
                </a:solidFill>
                <a:latin typeface="Segoe UI Symbol"/>
                <a:cs typeface="Segoe UI Symbol"/>
              </a:rPr>
              <a:t>گҽ໖ڒ</a:t>
            </a:r>
            <a:endParaRPr sz="450">
              <a:latin typeface="Segoe UI Symbol"/>
              <a:cs typeface="Segoe UI Symbol"/>
            </a:endParaRPr>
          </a:p>
        </p:txBody>
      </p:sp>
      <p:sp>
        <p:nvSpPr>
          <p:cNvPr id="192" name="object 192"/>
          <p:cNvSpPr txBox="1"/>
          <p:nvPr/>
        </p:nvSpPr>
        <p:spPr>
          <a:xfrm>
            <a:off x="3231696" y="4600425"/>
            <a:ext cx="126364" cy="97155"/>
          </a:xfrm>
          <a:prstGeom prst="rect">
            <a:avLst/>
          </a:prstGeom>
        </p:spPr>
        <p:txBody>
          <a:bodyPr vert="horz" wrap="square" lIns="0" tIns="14604" rIns="0" bIns="0" rtlCol="0">
            <a:spAutoFit/>
          </a:bodyPr>
          <a:lstStyle/>
          <a:p>
            <a:pPr marL="12700">
              <a:lnSpc>
                <a:spcPct val="100000"/>
              </a:lnSpc>
              <a:spcBef>
                <a:spcPts val="114"/>
              </a:spcBef>
            </a:pPr>
            <a:r>
              <a:rPr sz="450" spc="-35" dirty="0">
                <a:solidFill>
                  <a:srgbClr val="F7F8F8"/>
                </a:solidFill>
                <a:latin typeface="Segoe UI Symbol"/>
                <a:cs typeface="Segoe UI Symbol"/>
              </a:rPr>
              <a:t>खಚ</a:t>
            </a:r>
            <a:endParaRPr sz="450">
              <a:latin typeface="Segoe UI Symbol"/>
              <a:cs typeface="Segoe UI Symbol"/>
            </a:endParaRPr>
          </a:p>
        </p:txBody>
      </p:sp>
      <p:grpSp>
        <p:nvGrpSpPr>
          <p:cNvPr id="199" name="object 199"/>
          <p:cNvGrpSpPr/>
          <p:nvPr/>
        </p:nvGrpSpPr>
        <p:grpSpPr>
          <a:xfrm>
            <a:off x="4753341" y="5449544"/>
            <a:ext cx="4669790" cy="4011295"/>
            <a:chOff x="4750246" y="5476447"/>
            <a:chExt cx="4669790" cy="4011295"/>
          </a:xfrm>
        </p:grpSpPr>
        <p:pic>
          <p:nvPicPr>
            <p:cNvPr id="200" name="object 200"/>
            <p:cNvPicPr/>
            <p:nvPr/>
          </p:nvPicPr>
          <p:blipFill>
            <a:blip r:embed="rId45" cstate="print"/>
            <a:stretch>
              <a:fillRect/>
            </a:stretch>
          </p:blipFill>
          <p:spPr>
            <a:xfrm>
              <a:off x="4750246" y="5476447"/>
              <a:ext cx="4669533" cy="4011167"/>
            </a:xfrm>
            <a:prstGeom prst="rect">
              <a:avLst/>
            </a:prstGeom>
          </p:spPr>
        </p:pic>
        <p:sp>
          <p:nvSpPr>
            <p:cNvPr id="201" name="object 201"/>
            <p:cNvSpPr/>
            <p:nvPr/>
          </p:nvSpPr>
          <p:spPr>
            <a:xfrm>
              <a:off x="4809338" y="5537397"/>
              <a:ext cx="4408170" cy="3746500"/>
            </a:xfrm>
            <a:custGeom>
              <a:avLst/>
              <a:gdLst/>
              <a:ahLst/>
              <a:cxnLst/>
              <a:rect l="l" t="t" r="r" b="b"/>
              <a:pathLst>
                <a:path w="4408170" h="3746500">
                  <a:moveTo>
                    <a:pt x="823696" y="3733800"/>
                  </a:moveTo>
                  <a:lnTo>
                    <a:pt x="779411" y="3733800"/>
                  </a:lnTo>
                  <a:lnTo>
                    <a:pt x="782993" y="3746500"/>
                  </a:lnTo>
                  <a:lnTo>
                    <a:pt x="823112" y="3746500"/>
                  </a:lnTo>
                  <a:lnTo>
                    <a:pt x="823696" y="3733800"/>
                  </a:lnTo>
                  <a:close/>
                </a:path>
                <a:path w="4408170" h="3746500">
                  <a:moveTo>
                    <a:pt x="829094" y="3733800"/>
                  </a:moveTo>
                  <a:lnTo>
                    <a:pt x="826706" y="3733800"/>
                  </a:lnTo>
                  <a:lnTo>
                    <a:pt x="827913" y="3746500"/>
                  </a:lnTo>
                  <a:lnTo>
                    <a:pt x="829094" y="3733800"/>
                  </a:lnTo>
                  <a:close/>
                </a:path>
                <a:path w="4408170" h="3746500">
                  <a:moveTo>
                    <a:pt x="845870" y="3721100"/>
                  </a:moveTo>
                  <a:lnTo>
                    <a:pt x="745883" y="3721100"/>
                  </a:lnTo>
                  <a:lnTo>
                    <a:pt x="747090" y="3733800"/>
                  </a:lnTo>
                  <a:lnTo>
                    <a:pt x="844664" y="3733800"/>
                  </a:lnTo>
                  <a:lnTo>
                    <a:pt x="845870" y="3721100"/>
                  </a:lnTo>
                  <a:close/>
                </a:path>
                <a:path w="4408170" h="3746500">
                  <a:moveTo>
                    <a:pt x="850061" y="3708400"/>
                  </a:moveTo>
                  <a:lnTo>
                    <a:pt x="721334" y="3708400"/>
                  </a:lnTo>
                  <a:lnTo>
                    <a:pt x="723734" y="3721100"/>
                  </a:lnTo>
                  <a:lnTo>
                    <a:pt x="849452" y="3721100"/>
                  </a:lnTo>
                  <a:lnTo>
                    <a:pt x="850061" y="3708400"/>
                  </a:lnTo>
                  <a:close/>
                </a:path>
                <a:path w="4408170" h="3746500">
                  <a:moveTo>
                    <a:pt x="932078" y="3708400"/>
                  </a:moveTo>
                  <a:lnTo>
                    <a:pt x="880579" y="3708400"/>
                  </a:lnTo>
                  <a:lnTo>
                    <a:pt x="882383" y="3721100"/>
                  </a:lnTo>
                  <a:lnTo>
                    <a:pt x="930287" y="3721100"/>
                  </a:lnTo>
                  <a:lnTo>
                    <a:pt x="932078" y="3708400"/>
                  </a:lnTo>
                  <a:close/>
                </a:path>
                <a:path w="4408170" h="3746500">
                  <a:moveTo>
                    <a:pt x="683628" y="3695700"/>
                  </a:moveTo>
                  <a:lnTo>
                    <a:pt x="678853" y="3695700"/>
                  </a:lnTo>
                  <a:lnTo>
                    <a:pt x="680059" y="3708400"/>
                  </a:lnTo>
                  <a:lnTo>
                    <a:pt x="683628" y="3695700"/>
                  </a:lnTo>
                  <a:close/>
                </a:path>
                <a:path w="4408170" h="3746500">
                  <a:moveTo>
                    <a:pt x="700404" y="3695700"/>
                  </a:moveTo>
                  <a:lnTo>
                    <a:pt x="698004" y="3695700"/>
                  </a:lnTo>
                  <a:lnTo>
                    <a:pt x="699198" y="3708400"/>
                  </a:lnTo>
                  <a:lnTo>
                    <a:pt x="700404" y="3695700"/>
                  </a:lnTo>
                  <a:close/>
                </a:path>
                <a:path w="4408170" h="3746500">
                  <a:moveTo>
                    <a:pt x="939863" y="3695700"/>
                  </a:moveTo>
                  <a:lnTo>
                    <a:pt x="707580" y="3695700"/>
                  </a:lnTo>
                  <a:lnTo>
                    <a:pt x="708787" y="3708400"/>
                  </a:lnTo>
                  <a:lnTo>
                    <a:pt x="939241" y="3708400"/>
                  </a:lnTo>
                  <a:lnTo>
                    <a:pt x="939863" y="3695700"/>
                  </a:lnTo>
                  <a:close/>
                </a:path>
                <a:path w="4408170" h="3746500">
                  <a:moveTo>
                    <a:pt x="1010475" y="3695700"/>
                  </a:moveTo>
                  <a:lnTo>
                    <a:pt x="974559" y="3695700"/>
                  </a:lnTo>
                  <a:lnTo>
                    <a:pt x="976363" y="3708400"/>
                  </a:lnTo>
                  <a:lnTo>
                    <a:pt x="1008087" y="3708400"/>
                  </a:lnTo>
                  <a:lnTo>
                    <a:pt x="1010475" y="3695700"/>
                  </a:lnTo>
                  <a:close/>
                </a:path>
                <a:path w="4408170" h="3746500">
                  <a:moveTo>
                    <a:pt x="1024839" y="3695700"/>
                  </a:moveTo>
                  <a:lnTo>
                    <a:pt x="1014666" y="3695700"/>
                  </a:lnTo>
                  <a:lnTo>
                    <a:pt x="1017066" y="3708400"/>
                  </a:lnTo>
                  <a:lnTo>
                    <a:pt x="1023632" y="3708400"/>
                  </a:lnTo>
                  <a:lnTo>
                    <a:pt x="1024839" y="3695700"/>
                  </a:lnTo>
                  <a:close/>
                </a:path>
                <a:path w="4408170" h="3746500">
                  <a:moveTo>
                    <a:pt x="1032027" y="3683000"/>
                  </a:moveTo>
                  <a:lnTo>
                    <a:pt x="663879" y="3683000"/>
                  </a:lnTo>
                  <a:lnTo>
                    <a:pt x="665073" y="3695700"/>
                  </a:lnTo>
                  <a:lnTo>
                    <a:pt x="1032027" y="3695700"/>
                  </a:lnTo>
                  <a:lnTo>
                    <a:pt x="1032027" y="3683000"/>
                  </a:lnTo>
                  <a:close/>
                </a:path>
                <a:path w="4408170" h="3746500">
                  <a:moveTo>
                    <a:pt x="1045794" y="3670300"/>
                  </a:moveTo>
                  <a:lnTo>
                    <a:pt x="641134" y="3670300"/>
                  </a:lnTo>
                  <a:lnTo>
                    <a:pt x="642327" y="3683000"/>
                  </a:lnTo>
                  <a:lnTo>
                    <a:pt x="1042212" y="3683000"/>
                  </a:lnTo>
                  <a:lnTo>
                    <a:pt x="1045794" y="3670300"/>
                  </a:lnTo>
                  <a:close/>
                </a:path>
                <a:path w="4408170" h="3746500">
                  <a:moveTo>
                    <a:pt x="618388" y="3657600"/>
                  </a:moveTo>
                  <a:lnTo>
                    <a:pt x="583069" y="3657600"/>
                  </a:lnTo>
                  <a:lnTo>
                    <a:pt x="584860" y="3670300"/>
                  </a:lnTo>
                  <a:lnTo>
                    <a:pt x="618388" y="3670300"/>
                  </a:lnTo>
                  <a:lnTo>
                    <a:pt x="618388" y="3657600"/>
                  </a:lnTo>
                  <a:close/>
                </a:path>
                <a:path w="4408170" h="3746500">
                  <a:moveTo>
                    <a:pt x="1052385" y="3657600"/>
                  </a:moveTo>
                  <a:lnTo>
                    <a:pt x="625576" y="3657600"/>
                  </a:lnTo>
                  <a:lnTo>
                    <a:pt x="627367" y="3670300"/>
                  </a:lnTo>
                  <a:lnTo>
                    <a:pt x="1047000" y="3670300"/>
                  </a:lnTo>
                  <a:lnTo>
                    <a:pt x="1052385" y="3657600"/>
                  </a:lnTo>
                  <a:close/>
                </a:path>
                <a:path w="4408170" h="3746500">
                  <a:moveTo>
                    <a:pt x="459752" y="3644900"/>
                  </a:moveTo>
                  <a:lnTo>
                    <a:pt x="435203" y="3644900"/>
                  </a:lnTo>
                  <a:lnTo>
                    <a:pt x="438784" y="3657600"/>
                  </a:lnTo>
                  <a:lnTo>
                    <a:pt x="459155" y="3657600"/>
                  </a:lnTo>
                  <a:lnTo>
                    <a:pt x="459752" y="3644900"/>
                  </a:lnTo>
                  <a:close/>
                </a:path>
                <a:path w="4408170" h="3746500">
                  <a:moveTo>
                    <a:pt x="527989" y="3644900"/>
                  </a:moveTo>
                  <a:lnTo>
                    <a:pt x="512432" y="3644900"/>
                  </a:lnTo>
                  <a:lnTo>
                    <a:pt x="514832" y="3657600"/>
                  </a:lnTo>
                  <a:lnTo>
                    <a:pt x="526795" y="3657600"/>
                  </a:lnTo>
                  <a:lnTo>
                    <a:pt x="527989" y="3644900"/>
                  </a:lnTo>
                  <a:close/>
                </a:path>
                <a:path w="4408170" h="3746500">
                  <a:moveTo>
                    <a:pt x="1062558" y="3644900"/>
                  </a:moveTo>
                  <a:lnTo>
                    <a:pt x="561517" y="3644900"/>
                  </a:lnTo>
                  <a:lnTo>
                    <a:pt x="565099" y="3657600"/>
                  </a:lnTo>
                  <a:lnTo>
                    <a:pt x="1061351" y="3657600"/>
                  </a:lnTo>
                  <a:lnTo>
                    <a:pt x="1062558" y="3644900"/>
                  </a:lnTo>
                  <a:close/>
                </a:path>
                <a:path w="4408170" h="3746500">
                  <a:moveTo>
                    <a:pt x="470522" y="3632200"/>
                  </a:moveTo>
                  <a:lnTo>
                    <a:pt x="423824" y="3632200"/>
                  </a:lnTo>
                  <a:lnTo>
                    <a:pt x="427431" y="3644900"/>
                  </a:lnTo>
                  <a:lnTo>
                    <a:pt x="469912" y="3644900"/>
                  </a:lnTo>
                  <a:lnTo>
                    <a:pt x="470522" y="3632200"/>
                  </a:lnTo>
                  <a:close/>
                </a:path>
                <a:path w="4408170" h="3746500">
                  <a:moveTo>
                    <a:pt x="1064958" y="3632200"/>
                  </a:moveTo>
                  <a:lnTo>
                    <a:pt x="475310" y="3632200"/>
                  </a:lnTo>
                  <a:lnTo>
                    <a:pt x="478916" y="3644900"/>
                  </a:lnTo>
                  <a:lnTo>
                    <a:pt x="1063764" y="3644900"/>
                  </a:lnTo>
                  <a:lnTo>
                    <a:pt x="1064958" y="3632200"/>
                  </a:lnTo>
                  <a:close/>
                </a:path>
                <a:path w="4408170" h="3746500">
                  <a:moveTo>
                    <a:pt x="293344" y="3619500"/>
                  </a:moveTo>
                  <a:lnTo>
                    <a:pt x="277761" y="3619500"/>
                  </a:lnTo>
                  <a:lnTo>
                    <a:pt x="279565" y="3632200"/>
                  </a:lnTo>
                  <a:lnTo>
                    <a:pt x="291541" y="3632200"/>
                  </a:lnTo>
                  <a:lnTo>
                    <a:pt x="293344" y="3619500"/>
                  </a:lnTo>
                  <a:close/>
                </a:path>
                <a:path w="4408170" h="3746500">
                  <a:moveTo>
                    <a:pt x="320865" y="3619500"/>
                  </a:moveTo>
                  <a:lnTo>
                    <a:pt x="316687" y="3619500"/>
                  </a:lnTo>
                  <a:lnTo>
                    <a:pt x="317880" y="3632200"/>
                  </a:lnTo>
                  <a:lnTo>
                    <a:pt x="319658" y="3632200"/>
                  </a:lnTo>
                  <a:lnTo>
                    <a:pt x="320865" y="3619500"/>
                  </a:lnTo>
                  <a:close/>
                </a:path>
                <a:path w="4408170" h="3746500">
                  <a:moveTo>
                    <a:pt x="364566" y="3619500"/>
                  </a:moveTo>
                  <a:lnTo>
                    <a:pt x="352590" y="3619500"/>
                  </a:lnTo>
                  <a:lnTo>
                    <a:pt x="354990" y="3632200"/>
                  </a:lnTo>
                  <a:lnTo>
                    <a:pt x="364566" y="3632200"/>
                  </a:lnTo>
                  <a:lnTo>
                    <a:pt x="364566" y="3619500"/>
                  </a:lnTo>
                  <a:close/>
                </a:path>
                <a:path w="4408170" h="3746500">
                  <a:moveTo>
                    <a:pt x="1075715" y="3619500"/>
                  </a:moveTo>
                  <a:lnTo>
                    <a:pt x="378320" y="3619500"/>
                  </a:lnTo>
                  <a:lnTo>
                    <a:pt x="378929" y="3632200"/>
                  </a:lnTo>
                  <a:lnTo>
                    <a:pt x="1074534" y="3632200"/>
                  </a:lnTo>
                  <a:lnTo>
                    <a:pt x="1075715" y="3619500"/>
                  </a:lnTo>
                  <a:close/>
                </a:path>
                <a:path w="4408170" h="3746500">
                  <a:moveTo>
                    <a:pt x="1096670" y="3606800"/>
                  </a:moveTo>
                  <a:lnTo>
                    <a:pt x="256832" y="3606800"/>
                  </a:lnTo>
                  <a:lnTo>
                    <a:pt x="260413" y="3619500"/>
                  </a:lnTo>
                  <a:lnTo>
                    <a:pt x="1096670" y="3619500"/>
                  </a:lnTo>
                  <a:lnTo>
                    <a:pt x="1096670" y="3606800"/>
                  </a:lnTo>
                  <a:close/>
                </a:path>
                <a:path w="4408170" h="3746500">
                  <a:moveTo>
                    <a:pt x="1102067" y="3594100"/>
                  </a:moveTo>
                  <a:lnTo>
                    <a:pt x="252018" y="3594100"/>
                  </a:lnTo>
                  <a:lnTo>
                    <a:pt x="252018" y="3606800"/>
                  </a:lnTo>
                  <a:lnTo>
                    <a:pt x="1103261" y="3606800"/>
                  </a:lnTo>
                  <a:lnTo>
                    <a:pt x="1102067" y="3594100"/>
                  </a:lnTo>
                  <a:close/>
                </a:path>
                <a:path w="4408170" h="3746500">
                  <a:moveTo>
                    <a:pt x="1099680" y="3581400"/>
                  </a:moveTo>
                  <a:lnTo>
                    <a:pt x="249643" y="3581400"/>
                  </a:lnTo>
                  <a:lnTo>
                    <a:pt x="249021" y="3594100"/>
                  </a:lnTo>
                  <a:lnTo>
                    <a:pt x="1099680" y="3594100"/>
                  </a:lnTo>
                  <a:lnTo>
                    <a:pt x="1099680" y="3581400"/>
                  </a:lnTo>
                  <a:close/>
                </a:path>
                <a:path w="4408170" h="3746500">
                  <a:moveTo>
                    <a:pt x="1147559" y="3581400"/>
                  </a:moveTo>
                  <a:lnTo>
                    <a:pt x="1137983" y="3581400"/>
                  </a:lnTo>
                  <a:lnTo>
                    <a:pt x="1139774" y="3594100"/>
                  </a:lnTo>
                  <a:lnTo>
                    <a:pt x="1146352" y="3594100"/>
                  </a:lnTo>
                  <a:lnTo>
                    <a:pt x="1147559" y="3581400"/>
                  </a:lnTo>
                  <a:close/>
                </a:path>
                <a:path w="4408170" h="3746500">
                  <a:moveTo>
                    <a:pt x="1155941" y="3568700"/>
                  </a:moveTo>
                  <a:lnTo>
                    <a:pt x="258597" y="3568700"/>
                  </a:lnTo>
                  <a:lnTo>
                    <a:pt x="258597" y="3581400"/>
                  </a:lnTo>
                  <a:lnTo>
                    <a:pt x="1155344" y="3581400"/>
                  </a:lnTo>
                  <a:lnTo>
                    <a:pt x="1155941" y="3568700"/>
                  </a:lnTo>
                  <a:close/>
                </a:path>
                <a:path w="4408170" h="3746500">
                  <a:moveTo>
                    <a:pt x="1159535" y="3556000"/>
                  </a:moveTo>
                  <a:lnTo>
                    <a:pt x="266992" y="3556000"/>
                  </a:lnTo>
                  <a:lnTo>
                    <a:pt x="263410" y="3568700"/>
                  </a:lnTo>
                  <a:lnTo>
                    <a:pt x="1160729" y="3568700"/>
                  </a:lnTo>
                  <a:lnTo>
                    <a:pt x="1159535" y="3556000"/>
                  </a:lnTo>
                  <a:close/>
                </a:path>
                <a:path w="4408170" h="3746500">
                  <a:moveTo>
                    <a:pt x="1154137" y="3543300"/>
                  </a:moveTo>
                  <a:lnTo>
                    <a:pt x="263410" y="3543300"/>
                  </a:lnTo>
                  <a:lnTo>
                    <a:pt x="264617" y="3556000"/>
                  </a:lnTo>
                  <a:lnTo>
                    <a:pt x="1154137" y="3556000"/>
                  </a:lnTo>
                  <a:lnTo>
                    <a:pt x="1154137" y="3543300"/>
                  </a:lnTo>
                  <a:close/>
                </a:path>
                <a:path w="4408170" h="3746500">
                  <a:moveTo>
                    <a:pt x="1156538" y="3530600"/>
                  </a:moveTo>
                  <a:lnTo>
                    <a:pt x="251434" y="3530600"/>
                  </a:lnTo>
                  <a:lnTo>
                    <a:pt x="251434" y="3543300"/>
                  </a:lnTo>
                  <a:lnTo>
                    <a:pt x="1156538" y="3543300"/>
                  </a:lnTo>
                  <a:lnTo>
                    <a:pt x="1156538" y="3530600"/>
                  </a:lnTo>
                  <a:close/>
                </a:path>
                <a:path w="4408170" h="3746500">
                  <a:moveTo>
                    <a:pt x="1364272" y="3530600"/>
                  </a:moveTo>
                  <a:lnTo>
                    <a:pt x="1315161" y="3530600"/>
                  </a:lnTo>
                  <a:lnTo>
                    <a:pt x="1316964" y="3543300"/>
                  </a:lnTo>
                  <a:lnTo>
                    <a:pt x="1362468" y="3543300"/>
                  </a:lnTo>
                  <a:lnTo>
                    <a:pt x="1364272" y="3530600"/>
                  </a:lnTo>
                  <a:close/>
                </a:path>
                <a:path w="4408170" h="3746500">
                  <a:moveTo>
                    <a:pt x="1160132" y="3492500"/>
                  </a:moveTo>
                  <a:lnTo>
                    <a:pt x="261010" y="3492500"/>
                  </a:lnTo>
                  <a:lnTo>
                    <a:pt x="261010" y="3505200"/>
                  </a:lnTo>
                  <a:lnTo>
                    <a:pt x="255028" y="3505200"/>
                  </a:lnTo>
                  <a:lnTo>
                    <a:pt x="251434" y="3517900"/>
                  </a:lnTo>
                  <a:lnTo>
                    <a:pt x="245440" y="3517900"/>
                  </a:lnTo>
                  <a:lnTo>
                    <a:pt x="245440" y="3530600"/>
                  </a:lnTo>
                  <a:lnTo>
                    <a:pt x="1160132" y="3530600"/>
                  </a:lnTo>
                  <a:lnTo>
                    <a:pt x="1160132" y="3492500"/>
                  </a:lnTo>
                  <a:close/>
                </a:path>
                <a:path w="4408170" h="3746500">
                  <a:moveTo>
                    <a:pt x="1382826" y="3517900"/>
                  </a:moveTo>
                  <a:lnTo>
                    <a:pt x="1303210" y="3517900"/>
                  </a:lnTo>
                  <a:lnTo>
                    <a:pt x="1304404" y="3530600"/>
                  </a:lnTo>
                  <a:lnTo>
                    <a:pt x="1381620" y="3530600"/>
                  </a:lnTo>
                  <a:lnTo>
                    <a:pt x="1382826" y="3517900"/>
                  </a:lnTo>
                  <a:close/>
                </a:path>
                <a:path w="4408170" h="3746500">
                  <a:moveTo>
                    <a:pt x="1418145" y="3505200"/>
                  </a:moveTo>
                  <a:lnTo>
                    <a:pt x="1303820" y="3505200"/>
                  </a:lnTo>
                  <a:lnTo>
                    <a:pt x="1303820" y="3517900"/>
                  </a:lnTo>
                  <a:lnTo>
                    <a:pt x="1417548" y="3517900"/>
                  </a:lnTo>
                  <a:lnTo>
                    <a:pt x="1418145" y="3505200"/>
                  </a:lnTo>
                  <a:close/>
                </a:path>
                <a:path w="4408170" h="3746500">
                  <a:moveTo>
                    <a:pt x="1424127" y="3492500"/>
                  </a:moveTo>
                  <a:lnTo>
                    <a:pt x="1304404" y="3492500"/>
                  </a:lnTo>
                  <a:lnTo>
                    <a:pt x="1302016" y="3505200"/>
                  </a:lnTo>
                  <a:lnTo>
                    <a:pt x="1422336" y="3505200"/>
                  </a:lnTo>
                  <a:lnTo>
                    <a:pt x="1424127" y="3492500"/>
                  </a:lnTo>
                  <a:close/>
                </a:path>
                <a:path w="4408170" h="3746500">
                  <a:moveTo>
                    <a:pt x="1163726" y="3479800"/>
                  </a:moveTo>
                  <a:lnTo>
                    <a:pt x="254406" y="3479800"/>
                  </a:lnTo>
                  <a:lnTo>
                    <a:pt x="255625" y="3492500"/>
                  </a:lnTo>
                  <a:lnTo>
                    <a:pt x="1162532" y="3492500"/>
                  </a:lnTo>
                  <a:lnTo>
                    <a:pt x="1163726" y="3479800"/>
                  </a:lnTo>
                  <a:close/>
                </a:path>
                <a:path w="4408170" h="3746500">
                  <a:moveTo>
                    <a:pt x="1296034" y="3479800"/>
                  </a:moveTo>
                  <a:lnTo>
                    <a:pt x="1283461" y="3479800"/>
                  </a:lnTo>
                  <a:lnTo>
                    <a:pt x="1285252" y="3492500"/>
                  </a:lnTo>
                  <a:lnTo>
                    <a:pt x="1294828" y="3492500"/>
                  </a:lnTo>
                  <a:lnTo>
                    <a:pt x="1296034" y="3479800"/>
                  </a:lnTo>
                  <a:close/>
                </a:path>
                <a:path w="4408170" h="3746500">
                  <a:moveTo>
                    <a:pt x="1425333" y="3479800"/>
                  </a:moveTo>
                  <a:lnTo>
                    <a:pt x="1300213" y="3479800"/>
                  </a:lnTo>
                  <a:lnTo>
                    <a:pt x="1300797" y="3492500"/>
                  </a:lnTo>
                  <a:lnTo>
                    <a:pt x="1425333" y="3492500"/>
                  </a:lnTo>
                  <a:lnTo>
                    <a:pt x="1425333" y="3479800"/>
                  </a:lnTo>
                  <a:close/>
                </a:path>
                <a:path w="4408170" h="3746500">
                  <a:moveTo>
                    <a:pt x="1428318" y="3454400"/>
                  </a:moveTo>
                  <a:lnTo>
                    <a:pt x="251434" y="3454400"/>
                  </a:lnTo>
                  <a:lnTo>
                    <a:pt x="250228" y="3467100"/>
                  </a:lnTo>
                  <a:lnTo>
                    <a:pt x="251434" y="3479800"/>
                  </a:lnTo>
                  <a:lnTo>
                    <a:pt x="1196047" y="3479800"/>
                  </a:lnTo>
                  <a:lnTo>
                    <a:pt x="1197241" y="3467100"/>
                  </a:lnTo>
                  <a:lnTo>
                    <a:pt x="1428915" y="3467100"/>
                  </a:lnTo>
                  <a:lnTo>
                    <a:pt x="1428318" y="3454400"/>
                  </a:lnTo>
                  <a:close/>
                </a:path>
                <a:path w="4408170" h="3746500">
                  <a:moveTo>
                    <a:pt x="1249921" y="3467100"/>
                  </a:moveTo>
                  <a:lnTo>
                    <a:pt x="1221803" y="3467100"/>
                  </a:lnTo>
                  <a:lnTo>
                    <a:pt x="1222984" y="3479800"/>
                  </a:lnTo>
                  <a:lnTo>
                    <a:pt x="1248130" y="3479800"/>
                  </a:lnTo>
                  <a:lnTo>
                    <a:pt x="1249921" y="3467100"/>
                  </a:lnTo>
                  <a:close/>
                </a:path>
                <a:path w="4408170" h="3746500">
                  <a:moveTo>
                    <a:pt x="1427708" y="3467100"/>
                  </a:moveTo>
                  <a:lnTo>
                    <a:pt x="1255915" y="3467100"/>
                  </a:lnTo>
                  <a:lnTo>
                    <a:pt x="1257706" y="3479800"/>
                  </a:lnTo>
                  <a:lnTo>
                    <a:pt x="1427708" y="3479800"/>
                  </a:lnTo>
                  <a:lnTo>
                    <a:pt x="1427708" y="3467100"/>
                  </a:lnTo>
                  <a:close/>
                </a:path>
                <a:path w="4408170" h="3746500">
                  <a:moveTo>
                    <a:pt x="186169" y="3441700"/>
                  </a:moveTo>
                  <a:lnTo>
                    <a:pt x="164630" y="3441700"/>
                  </a:lnTo>
                  <a:lnTo>
                    <a:pt x="167004" y="3454400"/>
                  </a:lnTo>
                  <a:lnTo>
                    <a:pt x="184988" y="3454400"/>
                  </a:lnTo>
                  <a:lnTo>
                    <a:pt x="186169" y="3441700"/>
                  </a:lnTo>
                  <a:close/>
                </a:path>
                <a:path w="4408170" h="3746500">
                  <a:moveTo>
                    <a:pt x="1425917" y="3441700"/>
                  </a:moveTo>
                  <a:lnTo>
                    <a:pt x="238264" y="3441700"/>
                  </a:lnTo>
                  <a:lnTo>
                    <a:pt x="241858" y="3454400"/>
                  </a:lnTo>
                  <a:lnTo>
                    <a:pt x="1426540" y="3454400"/>
                  </a:lnTo>
                  <a:lnTo>
                    <a:pt x="1425917" y="3441700"/>
                  </a:lnTo>
                  <a:close/>
                </a:path>
                <a:path w="4408170" h="3746500">
                  <a:moveTo>
                    <a:pt x="1435493" y="3429000"/>
                  </a:moveTo>
                  <a:lnTo>
                    <a:pt x="150863" y="3429000"/>
                  </a:lnTo>
                  <a:lnTo>
                    <a:pt x="151447" y="3441700"/>
                  </a:lnTo>
                  <a:lnTo>
                    <a:pt x="1435493" y="3441700"/>
                  </a:lnTo>
                  <a:lnTo>
                    <a:pt x="1435493" y="3429000"/>
                  </a:lnTo>
                  <a:close/>
                </a:path>
                <a:path w="4408170" h="3746500">
                  <a:moveTo>
                    <a:pt x="1451660" y="3416300"/>
                  </a:moveTo>
                  <a:lnTo>
                    <a:pt x="150266" y="3416300"/>
                  </a:lnTo>
                  <a:lnTo>
                    <a:pt x="151447" y="3429000"/>
                  </a:lnTo>
                  <a:lnTo>
                    <a:pt x="1449857" y="3429000"/>
                  </a:lnTo>
                  <a:lnTo>
                    <a:pt x="1451660" y="3416300"/>
                  </a:lnTo>
                  <a:close/>
                </a:path>
                <a:path w="4408170" h="3746500">
                  <a:moveTo>
                    <a:pt x="1458848" y="3403600"/>
                  </a:moveTo>
                  <a:lnTo>
                    <a:pt x="158026" y="3403600"/>
                  </a:lnTo>
                  <a:lnTo>
                    <a:pt x="155663" y="3416300"/>
                  </a:lnTo>
                  <a:lnTo>
                    <a:pt x="1457642" y="3416300"/>
                  </a:lnTo>
                  <a:lnTo>
                    <a:pt x="1458848" y="3403600"/>
                  </a:lnTo>
                  <a:close/>
                </a:path>
                <a:path w="4408170" h="3746500">
                  <a:moveTo>
                    <a:pt x="1475600" y="3403600"/>
                  </a:moveTo>
                  <a:lnTo>
                    <a:pt x="1472018" y="3403600"/>
                  </a:lnTo>
                  <a:lnTo>
                    <a:pt x="1473822" y="3416300"/>
                  </a:lnTo>
                  <a:lnTo>
                    <a:pt x="1475600" y="3403600"/>
                  </a:lnTo>
                  <a:close/>
                </a:path>
                <a:path w="4408170" h="3746500">
                  <a:moveTo>
                    <a:pt x="1494764" y="3378200"/>
                  </a:moveTo>
                  <a:lnTo>
                    <a:pt x="153860" y="3378200"/>
                  </a:lnTo>
                  <a:lnTo>
                    <a:pt x="154457" y="3390900"/>
                  </a:lnTo>
                  <a:lnTo>
                    <a:pt x="161036" y="3390900"/>
                  </a:lnTo>
                  <a:lnTo>
                    <a:pt x="162242" y="3403600"/>
                  </a:lnTo>
                  <a:lnTo>
                    <a:pt x="1494180" y="3403600"/>
                  </a:lnTo>
                  <a:lnTo>
                    <a:pt x="1494764" y="3390900"/>
                  </a:lnTo>
                  <a:lnTo>
                    <a:pt x="1494764" y="3378200"/>
                  </a:lnTo>
                  <a:close/>
                </a:path>
                <a:path w="4408170" h="3746500">
                  <a:moveTo>
                    <a:pt x="134112" y="3378200"/>
                  </a:moveTo>
                  <a:lnTo>
                    <a:pt x="128104" y="3378200"/>
                  </a:lnTo>
                  <a:lnTo>
                    <a:pt x="128714" y="3390900"/>
                  </a:lnTo>
                  <a:lnTo>
                    <a:pt x="130505" y="3390900"/>
                  </a:lnTo>
                  <a:lnTo>
                    <a:pt x="134112" y="3378200"/>
                  </a:lnTo>
                  <a:close/>
                </a:path>
                <a:path w="4408170" h="3746500">
                  <a:moveTo>
                    <a:pt x="1489963" y="3365500"/>
                  </a:moveTo>
                  <a:lnTo>
                    <a:pt x="128104" y="3365500"/>
                  </a:lnTo>
                  <a:lnTo>
                    <a:pt x="128714" y="3378200"/>
                  </a:lnTo>
                  <a:lnTo>
                    <a:pt x="1491183" y="3378200"/>
                  </a:lnTo>
                  <a:lnTo>
                    <a:pt x="1489963" y="3365500"/>
                  </a:lnTo>
                  <a:close/>
                </a:path>
                <a:path w="4408170" h="3746500">
                  <a:moveTo>
                    <a:pt x="1488185" y="3352800"/>
                  </a:moveTo>
                  <a:lnTo>
                    <a:pt x="122148" y="3352800"/>
                  </a:lnTo>
                  <a:lnTo>
                    <a:pt x="122732" y="3365500"/>
                  </a:lnTo>
                  <a:lnTo>
                    <a:pt x="1487576" y="3365500"/>
                  </a:lnTo>
                  <a:lnTo>
                    <a:pt x="1488185" y="3352800"/>
                  </a:lnTo>
                  <a:close/>
                </a:path>
                <a:path w="4408170" h="3746500">
                  <a:moveTo>
                    <a:pt x="1485798" y="3340100"/>
                  </a:moveTo>
                  <a:lnTo>
                    <a:pt x="119138" y="3340100"/>
                  </a:lnTo>
                  <a:lnTo>
                    <a:pt x="119138" y="3352800"/>
                  </a:lnTo>
                  <a:lnTo>
                    <a:pt x="1489367" y="3352800"/>
                  </a:lnTo>
                  <a:lnTo>
                    <a:pt x="1485798" y="3340100"/>
                  </a:lnTo>
                  <a:close/>
                </a:path>
                <a:path w="4408170" h="3746500">
                  <a:moveTo>
                    <a:pt x="1487576" y="3327400"/>
                  </a:moveTo>
                  <a:lnTo>
                    <a:pt x="83807" y="3327400"/>
                  </a:lnTo>
                  <a:lnTo>
                    <a:pt x="89801" y="3340100"/>
                  </a:lnTo>
                  <a:lnTo>
                    <a:pt x="1486992" y="3340100"/>
                  </a:lnTo>
                  <a:lnTo>
                    <a:pt x="1487576" y="3327400"/>
                  </a:lnTo>
                  <a:close/>
                </a:path>
                <a:path w="4408170" h="3746500">
                  <a:moveTo>
                    <a:pt x="1492377" y="3314700"/>
                  </a:moveTo>
                  <a:lnTo>
                    <a:pt x="68846" y="3314700"/>
                  </a:lnTo>
                  <a:lnTo>
                    <a:pt x="67640" y="3327400"/>
                  </a:lnTo>
                  <a:lnTo>
                    <a:pt x="1492377" y="3327400"/>
                  </a:lnTo>
                  <a:lnTo>
                    <a:pt x="1492377" y="3314700"/>
                  </a:lnTo>
                  <a:close/>
                </a:path>
                <a:path w="4408170" h="3746500">
                  <a:moveTo>
                    <a:pt x="1495374" y="3276600"/>
                  </a:moveTo>
                  <a:lnTo>
                    <a:pt x="38925" y="3276600"/>
                  </a:lnTo>
                  <a:lnTo>
                    <a:pt x="39509" y="3289300"/>
                  </a:lnTo>
                  <a:lnTo>
                    <a:pt x="55079" y="3289300"/>
                  </a:lnTo>
                  <a:lnTo>
                    <a:pt x="57467" y="3302000"/>
                  </a:lnTo>
                  <a:lnTo>
                    <a:pt x="65252" y="3302000"/>
                  </a:lnTo>
                  <a:lnTo>
                    <a:pt x="70053" y="3314700"/>
                  </a:lnTo>
                  <a:lnTo>
                    <a:pt x="1495374" y="3314700"/>
                  </a:lnTo>
                  <a:lnTo>
                    <a:pt x="1495374" y="3276600"/>
                  </a:lnTo>
                  <a:close/>
                </a:path>
                <a:path w="4408170" h="3746500">
                  <a:moveTo>
                    <a:pt x="1498358" y="3263900"/>
                  </a:moveTo>
                  <a:lnTo>
                    <a:pt x="32334" y="3263900"/>
                  </a:lnTo>
                  <a:lnTo>
                    <a:pt x="33540" y="3276600"/>
                  </a:lnTo>
                  <a:lnTo>
                    <a:pt x="1498358" y="3276600"/>
                  </a:lnTo>
                  <a:lnTo>
                    <a:pt x="1498358" y="3263900"/>
                  </a:lnTo>
                  <a:close/>
                </a:path>
                <a:path w="4408170" h="3746500">
                  <a:moveTo>
                    <a:pt x="1501343" y="3251200"/>
                  </a:moveTo>
                  <a:lnTo>
                    <a:pt x="34734" y="3251200"/>
                  </a:lnTo>
                  <a:lnTo>
                    <a:pt x="33540" y="3263900"/>
                  </a:lnTo>
                  <a:lnTo>
                    <a:pt x="1500758" y="3263900"/>
                  </a:lnTo>
                  <a:lnTo>
                    <a:pt x="1501343" y="3251200"/>
                  </a:lnTo>
                  <a:close/>
                </a:path>
                <a:path w="4408170" h="3746500">
                  <a:moveTo>
                    <a:pt x="1498955" y="3238500"/>
                  </a:moveTo>
                  <a:lnTo>
                    <a:pt x="33540" y="3238500"/>
                  </a:lnTo>
                  <a:lnTo>
                    <a:pt x="32334" y="3251200"/>
                  </a:lnTo>
                  <a:lnTo>
                    <a:pt x="1497774" y="3251200"/>
                  </a:lnTo>
                  <a:lnTo>
                    <a:pt x="1498955" y="3238500"/>
                  </a:lnTo>
                  <a:close/>
                </a:path>
                <a:path w="4408170" h="3746500">
                  <a:moveTo>
                    <a:pt x="1509725" y="3225800"/>
                  </a:moveTo>
                  <a:lnTo>
                    <a:pt x="40716" y="3225800"/>
                  </a:lnTo>
                  <a:lnTo>
                    <a:pt x="39509" y="3238500"/>
                  </a:lnTo>
                  <a:lnTo>
                    <a:pt x="1506143" y="3238500"/>
                  </a:lnTo>
                  <a:lnTo>
                    <a:pt x="1509725" y="3225800"/>
                  </a:lnTo>
                  <a:close/>
                </a:path>
                <a:path w="4408170" h="3746500">
                  <a:moveTo>
                    <a:pt x="580072" y="3213100"/>
                  </a:moveTo>
                  <a:lnTo>
                    <a:pt x="49085" y="3213100"/>
                  </a:lnTo>
                  <a:lnTo>
                    <a:pt x="47904" y="3225800"/>
                  </a:lnTo>
                  <a:lnTo>
                    <a:pt x="584860" y="3225800"/>
                  </a:lnTo>
                  <a:lnTo>
                    <a:pt x="580072" y="3213100"/>
                  </a:lnTo>
                  <a:close/>
                </a:path>
                <a:path w="4408170" h="3746500">
                  <a:moveTo>
                    <a:pt x="598030" y="3213100"/>
                  </a:moveTo>
                  <a:lnTo>
                    <a:pt x="595642" y="3213100"/>
                  </a:lnTo>
                  <a:lnTo>
                    <a:pt x="593229" y="3225800"/>
                  </a:lnTo>
                  <a:lnTo>
                    <a:pt x="600417" y="3225800"/>
                  </a:lnTo>
                  <a:lnTo>
                    <a:pt x="598030" y="3213100"/>
                  </a:lnTo>
                  <a:close/>
                </a:path>
                <a:path w="4408170" h="3746500">
                  <a:moveTo>
                    <a:pt x="1516913" y="3213100"/>
                  </a:moveTo>
                  <a:lnTo>
                    <a:pt x="660285" y="3213100"/>
                  </a:lnTo>
                  <a:lnTo>
                    <a:pt x="656704" y="3225800"/>
                  </a:lnTo>
                  <a:lnTo>
                    <a:pt x="1516913" y="3225800"/>
                  </a:lnTo>
                  <a:lnTo>
                    <a:pt x="1516913" y="3213100"/>
                  </a:lnTo>
                  <a:close/>
                </a:path>
                <a:path w="4408170" h="3746500">
                  <a:moveTo>
                    <a:pt x="496862" y="3200400"/>
                  </a:moveTo>
                  <a:lnTo>
                    <a:pt x="57467" y="3200400"/>
                  </a:lnTo>
                  <a:lnTo>
                    <a:pt x="56273" y="3213100"/>
                  </a:lnTo>
                  <a:lnTo>
                    <a:pt x="499249" y="3213100"/>
                  </a:lnTo>
                  <a:lnTo>
                    <a:pt x="496862" y="3200400"/>
                  </a:lnTo>
                  <a:close/>
                </a:path>
                <a:path w="4408170" h="3746500">
                  <a:moveTo>
                    <a:pt x="557936" y="3200400"/>
                  </a:moveTo>
                  <a:lnTo>
                    <a:pt x="529183" y="3200400"/>
                  </a:lnTo>
                  <a:lnTo>
                    <a:pt x="527392" y="3213100"/>
                  </a:lnTo>
                  <a:lnTo>
                    <a:pt x="559701" y="3213100"/>
                  </a:lnTo>
                  <a:lnTo>
                    <a:pt x="557936" y="3200400"/>
                  </a:lnTo>
                  <a:close/>
                </a:path>
                <a:path w="4408170" h="3746500">
                  <a:moveTo>
                    <a:pt x="1523504" y="3200400"/>
                  </a:moveTo>
                  <a:lnTo>
                    <a:pt x="662673" y="3200400"/>
                  </a:lnTo>
                  <a:lnTo>
                    <a:pt x="661492" y="3213100"/>
                  </a:lnTo>
                  <a:lnTo>
                    <a:pt x="1522298" y="3213100"/>
                  </a:lnTo>
                  <a:lnTo>
                    <a:pt x="1523504" y="3200400"/>
                  </a:lnTo>
                  <a:close/>
                </a:path>
                <a:path w="4408170" h="3746500">
                  <a:moveTo>
                    <a:pt x="485495" y="3187700"/>
                  </a:moveTo>
                  <a:lnTo>
                    <a:pt x="64058" y="3187700"/>
                  </a:lnTo>
                  <a:lnTo>
                    <a:pt x="64058" y="3200400"/>
                  </a:lnTo>
                  <a:lnTo>
                    <a:pt x="487895" y="3200400"/>
                  </a:lnTo>
                  <a:lnTo>
                    <a:pt x="485495" y="3187700"/>
                  </a:lnTo>
                  <a:close/>
                </a:path>
                <a:path w="4408170" h="3746500">
                  <a:moveTo>
                    <a:pt x="836866" y="3187700"/>
                  </a:moveTo>
                  <a:lnTo>
                    <a:pt x="669874" y="3187700"/>
                  </a:lnTo>
                  <a:lnTo>
                    <a:pt x="669874" y="3200400"/>
                  </a:lnTo>
                  <a:lnTo>
                    <a:pt x="836866" y="3200400"/>
                  </a:lnTo>
                  <a:lnTo>
                    <a:pt x="836866" y="3187700"/>
                  </a:lnTo>
                  <a:close/>
                </a:path>
                <a:path w="4408170" h="3746500">
                  <a:moveTo>
                    <a:pt x="1519300" y="3187700"/>
                  </a:moveTo>
                  <a:lnTo>
                    <a:pt x="865619" y="3187700"/>
                  </a:lnTo>
                  <a:lnTo>
                    <a:pt x="865619" y="3200400"/>
                  </a:lnTo>
                  <a:lnTo>
                    <a:pt x="1519885" y="3200400"/>
                  </a:lnTo>
                  <a:lnTo>
                    <a:pt x="1519300" y="3187700"/>
                  </a:lnTo>
                  <a:close/>
                </a:path>
                <a:path w="4408170" h="3746500">
                  <a:moveTo>
                    <a:pt x="76631" y="3175000"/>
                  </a:moveTo>
                  <a:lnTo>
                    <a:pt x="73634" y="3175000"/>
                  </a:lnTo>
                  <a:lnTo>
                    <a:pt x="71843" y="3187700"/>
                  </a:lnTo>
                  <a:lnTo>
                    <a:pt x="77215" y="3187700"/>
                  </a:lnTo>
                  <a:lnTo>
                    <a:pt x="76631" y="3175000"/>
                  </a:lnTo>
                  <a:close/>
                </a:path>
                <a:path w="4408170" h="3746500">
                  <a:moveTo>
                    <a:pt x="260413" y="3175000"/>
                  </a:moveTo>
                  <a:lnTo>
                    <a:pt x="86207" y="3175000"/>
                  </a:lnTo>
                  <a:lnTo>
                    <a:pt x="85610" y="3187700"/>
                  </a:lnTo>
                  <a:lnTo>
                    <a:pt x="265785" y="3187700"/>
                  </a:lnTo>
                  <a:lnTo>
                    <a:pt x="260413" y="3175000"/>
                  </a:lnTo>
                  <a:close/>
                </a:path>
                <a:path w="4408170" h="3746500">
                  <a:moveTo>
                    <a:pt x="423227" y="3175000"/>
                  </a:moveTo>
                  <a:lnTo>
                    <a:pt x="294525" y="3175000"/>
                  </a:lnTo>
                  <a:lnTo>
                    <a:pt x="293344" y="3187700"/>
                  </a:lnTo>
                  <a:lnTo>
                    <a:pt x="423227" y="3187700"/>
                  </a:lnTo>
                  <a:lnTo>
                    <a:pt x="423227" y="3175000"/>
                  </a:lnTo>
                  <a:close/>
                </a:path>
                <a:path w="4408170" h="3746500">
                  <a:moveTo>
                    <a:pt x="461556" y="3175000"/>
                  </a:moveTo>
                  <a:lnTo>
                    <a:pt x="428015" y="3175000"/>
                  </a:lnTo>
                  <a:lnTo>
                    <a:pt x="424433" y="3187700"/>
                  </a:lnTo>
                  <a:lnTo>
                    <a:pt x="463334" y="3187700"/>
                  </a:lnTo>
                  <a:lnTo>
                    <a:pt x="461556" y="3175000"/>
                  </a:lnTo>
                  <a:close/>
                </a:path>
                <a:path w="4408170" h="3746500">
                  <a:moveTo>
                    <a:pt x="570496" y="3175000"/>
                  </a:moveTo>
                  <a:lnTo>
                    <a:pt x="563321" y="3175000"/>
                  </a:lnTo>
                  <a:lnTo>
                    <a:pt x="563892" y="3187700"/>
                  </a:lnTo>
                  <a:lnTo>
                    <a:pt x="570496" y="3187700"/>
                  </a:lnTo>
                  <a:lnTo>
                    <a:pt x="570496" y="3175000"/>
                  </a:lnTo>
                  <a:close/>
                </a:path>
                <a:path w="4408170" h="3746500">
                  <a:moveTo>
                    <a:pt x="691426" y="3162300"/>
                  </a:moveTo>
                  <a:lnTo>
                    <a:pt x="677049" y="3162300"/>
                  </a:lnTo>
                  <a:lnTo>
                    <a:pt x="676452" y="3175000"/>
                  </a:lnTo>
                  <a:lnTo>
                    <a:pt x="676452" y="3187700"/>
                  </a:lnTo>
                  <a:lnTo>
                    <a:pt x="714755" y="3187700"/>
                  </a:lnTo>
                  <a:lnTo>
                    <a:pt x="714755" y="3175000"/>
                  </a:lnTo>
                  <a:lnTo>
                    <a:pt x="692010" y="3175000"/>
                  </a:lnTo>
                  <a:lnTo>
                    <a:pt x="691426" y="3162300"/>
                  </a:lnTo>
                  <a:close/>
                </a:path>
                <a:path w="4408170" h="3746500">
                  <a:moveTo>
                    <a:pt x="829703" y="3175000"/>
                  </a:moveTo>
                  <a:lnTo>
                    <a:pt x="788390" y="3175000"/>
                  </a:lnTo>
                  <a:lnTo>
                    <a:pt x="787196" y="3187700"/>
                  </a:lnTo>
                  <a:lnTo>
                    <a:pt x="830300" y="3187700"/>
                  </a:lnTo>
                  <a:lnTo>
                    <a:pt x="829703" y="3175000"/>
                  </a:lnTo>
                  <a:close/>
                </a:path>
                <a:path w="4408170" h="3746500">
                  <a:moveTo>
                    <a:pt x="1536674" y="3162300"/>
                  </a:moveTo>
                  <a:lnTo>
                    <a:pt x="868603" y="3162300"/>
                  </a:lnTo>
                  <a:lnTo>
                    <a:pt x="868603" y="3187700"/>
                  </a:lnTo>
                  <a:lnTo>
                    <a:pt x="1523504" y="3187700"/>
                  </a:lnTo>
                  <a:lnTo>
                    <a:pt x="1524114" y="3175000"/>
                  </a:lnTo>
                  <a:lnTo>
                    <a:pt x="1535480" y="3175000"/>
                  </a:lnTo>
                  <a:lnTo>
                    <a:pt x="1536674" y="3162300"/>
                  </a:lnTo>
                  <a:close/>
                </a:path>
                <a:path w="4408170" h="3746500">
                  <a:moveTo>
                    <a:pt x="1711464" y="3175000"/>
                  </a:moveTo>
                  <a:lnTo>
                    <a:pt x="1703082" y="3175000"/>
                  </a:lnTo>
                  <a:lnTo>
                    <a:pt x="1704289" y="3187700"/>
                  </a:lnTo>
                  <a:lnTo>
                    <a:pt x="1710842" y="3187700"/>
                  </a:lnTo>
                  <a:lnTo>
                    <a:pt x="1711464" y="3175000"/>
                  </a:lnTo>
                  <a:close/>
                </a:path>
                <a:path w="4408170" h="3746500">
                  <a:moveTo>
                    <a:pt x="220891" y="3162300"/>
                  </a:moveTo>
                  <a:lnTo>
                    <a:pt x="83807" y="3162300"/>
                  </a:lnTo>
                  <a:lnTo>
                    <a:pt x="84416" y="3175000"/>
                  </a:lnTo>
                  <a:lnTo>
                    <a:pt x="222707" y="3175000"/>
                  </a:lnTo>
                  <a:lnTo>
                    <a:pt x="220891" y="3162300"/>
                  </a:lnTo>
                  <a:close/>
                </a:path>
                <a:path w="4408170" h="3746500">
                  <a:moveTo>
                    <a:pt x="313689" y="3162300"/>
                  </a:moveTo>
                  <a:lnTo>
                    <a:pt x="298119" y="3175000"/>
                  </a:lnTo>
                  <a:lnTo>
                    <a:pt x="315480" y="3175000"/>
                  </a:lnTo>
                  <a:lnTo>
                    <a:pt x="313689" y="3162300"/>
                  </a:lnTo>
                  <a:close/>
                </a:path>
                <a:path w="4408170" h="3746500">
                  <a:moveTo>
                    <a:pt x="332231" y="3149600"/>
                  </a:moveTo>
                  <a:lnTo>
                    <a:pt x="323278" y="3149600"/>
                  </a:lnTo>
                  <a:lnTo>
                    <a:pt x="326872" y="3162300"/>
                  </a:lnTo>
                  <a:lnTo>
                    <a:pt x="325069" y="3175000"/>
                  </a:lnTo>
                  <a:lnTo>
                    <a:pt x="335229" y="3175000"/>
                  </a:lnTo>
                  <a:lnTo>
                    <a:pt x="332841" y="3162300"/>
                  </a:lnTo>
                  <a:lnTo>
                    <a:pt x="331063" y="3162300"/>
                  </a:lnTo>
                  <a:lnTo>
                    <a:pt x="332231" y="3149600"/>
                  </a:lnTo>
                  <a:close/>
                </a:path>
                <a:path w="4408170" h="3746500">
                  <a:moveTo>
                    <a:pt x="432815" y="3162300"/>
                  </a:moveTo>
                  <a:lnTo>
                    <a:pt x="405879" y="3162300"/>
                  </a:lnTo>
                  <a:lnTo>
                    <a:pt x="404685" y="3175000"/>
                  </a:lnTo>
                  <a:lnTo>
                    <a:pt x="430402" y="3175000"/>
                  </a:lnTo>
                  <a:lnTo>
                    <a:pt x="432815" y="3162300"/>
                  </a:lnTo>
                  <a:close/>
                </a:path>
                <a:path w="4408170" h="3746500">
                  <a:moveTo>
                    <a:pt x="538162" y="3162300"/>
                  </a:moveTo>
                  <a:lnTo>
                    <a:pt x="474103" y="3162300"/>
                  </a:lnTo>
                  <a:lnTo>
                    <a:pt x="474103" y="3175000"/>
                  </a:lnTo>
                  <a:lnTo>
                    <a:pt x="536981" y="3175000"/>
                  </a:lnTo>
                  <a:lnTo>
                    <a:pt x="538162" y="3162300"/>
                  </a:lnTo>
                  <a:close/>
                </a:path>
                <a:path w="4408170" h="3746500">
                  <a:moveTo>
                    <a:pt x="544741" y="3162300"/>
                  </a:moveTo>
                  <a:lnTo>
                    <a:pt x="542366" y="3162300"/>
                  </a:lnTo>
                  <a:lnTo>
                    <a:pt x="544741" y="3175000"/>
                  </a:lnTo>
                  <a:lnTo>
                    <a:pt x="544741" y="3162300"/>
                  </a:lnTo>
                  <a:close/>
                </a:path>
                <a:path w="4408170" h="3746500">
                  <a:moveTo>
                    <a:pt x="553135" y="3162300"/>
                  </a:moveTo>
                  <a:lnTo>
                    <a:pt x="547738" y="3162300"/>
                  </a:lnTo>
                  <a:lnTo>
                    <a:pt x="549528" y="3175000"/>
                  </a:lnTo>
                  <a:lnTo>
                    <a:pt x="552551" y="3175000"/>
                  </a:lnTo>
                  <a:lnTo>
                    <a:pt x="553135" y="3162300"/>
                  </a:lnTo>
                  <a:close/>
                </a:path>
                <a:path w="4408170" h="3746500">
                  <a:moveTo>
                    <a:pt x="577088" y="3162300"/>
                  </a:moveTo>
                  <a:lnTo>
                    <a:pt x="554329" y="3162300"/>
                  </a:lnTo>
                  <a:lnTo>
                    <a:pt x="554329" y="3175000"/>
                  </a:lnTo>
                  <a:lnTo>
                    <a:pt x="577088" y="3175000"/>
                  </a:lnTo>
                  <a:lnTo>
                    <a:pt x="577088" y="3162300"/>
                  </a:lnTo>
                  <a:close/>
                </a:path>
                <a:path w="4408170" h="3746500">
                  <a:moveTo>
                    <a:pt x="807554" y="3162300"/>
                  </a:moveTo>
                  <a:lnTo>
                    <a:pt x="802157" y="3162300"/>
                  </a:lnTo>
                  <a:lnTo>
                    <a:pt x="801573" y="3175000"/>
                  </a:lnTo>
                  <a:lnTo>
                    <a:pt x="807554" y="3175000"/>
                  </a:lnTo>
                  <a:lnTo>
                    <a:pt x="807554" y="3162300"/>
                  </a:lnTo>
                  <a:close/>
                </a:path>
                <a:path w="4408170" h="3746500">
                  <a:moveTo>
                    <a:pt x="1722843" y="3162300"/>
                  </a:moveTo>
                  <a:lnTo>
                    <a:pt x="1699513" y="3162300"/>
                  </a:lnTo>
                  <a:lnTo>
                    <a:pt x="1699513" y="3175000"/>
                  </a:lnTo>
                  <a:lnTo>
                    <a:pt x="1721637" y="3175000"/>
                  </a:lnTo>
                  <a:lnTo>
                    <a:pt x="1722843" y="3162300"/>
                  </a:lnTo>
                  <a:close/>
                </a:path>
                <a:path w="4408170" h="3746500">
                  <a:moveTo>
                    <a:pt x="207721" y="3149600"/>
                  </a:moveTo>
                  <a:lnTo>
                    <a:pt x="77215" y="3149600"/>
                  </a:lnTo>
                  <a:lnTo>
                    <a:pt x="78422" y="3162300"/>
                  </a:lnTo>
                  <a:lnTo>
                    <a:pt x="208927" y="3162300"/>
                  </a:lnTo>
                  <a:lnTo>
                    <a:pt x="207721" y="3149600"/>
                  </a:lnTo>
                  <a:close/>
                </a:path>
                <a:path w="4408170" h="3746500">
                  <a:moveTo>
                    <a:pt x="580072" y="3149600"/>
                  </a:moveTo>
                  <a:lnTo>
                    <a:pt x="408266" y="3149600"/>
                  </a:lnTo>
                  <a:lnTo>
                    <a:pt x="409460" y="3162300"/>
                  </a:lnTo>
                  <a:lnTo>
                    <a:pt x="580072" y="3162300"/>
                  </a:lnTo>
                  <a:lnTo>
                    <a:pt x="580072" y="3149600"/>
                  </a:lnTo>
                  <a:close/>
                </a:path>
                <a:path w="4408170" h="3746500">
                  <a:moveTo>
                    <a:pt x="1542059" y="3149600"/>
                  </a:moveTo>
                  <a:lnTo>
                    <a:pt x="925487" y="3149600"/>
                  </a:lnTo>
                  <a:lnTo>
                    <a:pt x="924877" y="3162300"/>
                  </a:lnTo>
                  <a:lnTo>
                    <a:pt x="1542059" y="3162300"/>
                  </a:lnTo>
                  <a:lnTo>
                    <a:pt x="1542059" y="3149600"/>
                  </a:lnTo>
                  <a:close/>
                </a:path>
                <a:path w="4408170" h="3746500">
                  <a:moveTo>
                    <a:pt x="1791080" y="3149600"/>
                  </a:moveTo>
                  <a:lnTo>
                    <a:pt x="1689328" y="3149600"/>
                  </a:lnTo>
                  <a:lnTo>
                    <a:pt x="1691703" y="3162300"/>
                  </a:lnTo>
                  <a:lnTo>
                    <a:pt x="1788693" y="3162300"/>
                  </a:lnTo>
                  <a:lnTo>
                    <a:pt x="1791080" y="3149600"/>
                  </a:lnTo>
                  <a:close/>
                </a:path>
                <a:path w="4408170" h="3746500">
                  <a:moveTo>
                    <a:pt x="207137" y="3136900"/>
                  </a:moveTo>
                  <a:lnTo>
                    <a:pt x="74841" y="3136900"/>
                  </a:lnTo>
                  <a:lnTo>
                    <a:pt x="74841" y="3149600"/>
                  </a:lnTo>
                  <a:lnTo>
                    <a:pt x="205943" y="3149600"/>
                  </a:lnTo>
                  <a:lnTo>
                    <a:pt x="207137" y="3136900"/>
                  </a:lnTo>
                  <a:close/>
                </a:path>
                <a:path w="4408170" h="3746500">
                  <a:moveTo>
                    <a:pt x="416648" y="3136900"/>
                  </a:moveTo>
                  <a:lnTo>
                    <a:pt x="411276" y="3136900"/>
                  </a:lnTo>
                  <a:lnTo>
                    <a:pt x="410070" y="3149600"/>
                  </a:lnTo>
                  <a:lnTo>
                    <a:pt x="416648" y="3149600"/>
                  </a:lnTo>
                  <a:lnTo>
                    <a:pt x="416648" y="3136900"/>
                  </a:lnTo>
                  <a:close/>
                </a:path>
                <a:path w="4408170" h="3746500">
                  <a:moveTo>
                    <a:pt x="586066" y="3136900"/>
                  </a:moveTo>
                  <a:lnTo>
                    <a:pt x="438784" y="3136900"/>
                  </a:lnTo>
                  <a:lnTo>
                    <a:pt x="426237" y="3149600"/>
                  </a:lnTo>
                  <a:lnTo>
                    <a:pt x="585457" y="3149600"/>
                  </a:lnTo>
                  <a:lnTo>
                    <a:pt x="586066" y="3136900"/>
                  </a:lnTo>
                  <a:close/>
                </a:path>
                <a:path w="4408170" h="3746500">
                  <a:moveTo>
                    <a:pt x="948220" y="3136900"/>
                  </a:moveTo>
                  <a:lnTo>
                    <a:pt x="933259" y="3136900"/>
                  </a:lnTo>
                  <a:lnTo>
                    <a:pt x="932078" y="3149600"/>
                  </a:lnTo>
                  <a:lnTo>
                    <a:pt x="947623" y="3149600"/>
                  </a:lnTo>
                  <a:lnTo>
                    <a:pt x="948220" y="3136900"/>
                  </a:lnTo>
                  <a:close/>
                </a:path>
                <a:path w="4408170" h="3746500">
                  <a:moveTo>
                    <a:pt x="1551647" y="3124200"/>
                  </a:moveTo>
                  <a:lnTo>
                    <a:pt x="948829" y="3124200"/>
                  </a:lnTo>
                  <a:lnTo>
                    <a:pt x="948829" y="3149600"/>
                  </a:lnTo>
                  <a:lnTo>
                    <a:pt x="1546847" y="3149600"/>
                  </a:lnTo>
                  <a:lnTo>
                    <a:pt x="1548053" y="3136900"/>
                  </a:lnTo>
                  <a:lnTo>
                    <a:pt x="1551647" y="3136900"/>
                  </a:lnTo>
                  <a:lnTo>
                    <a:pt x="1551647" y="3124200"/>
                  </a:lnTo>
                  <a:close/>
                </a:path>
                <a:path w="4408170" h="3746500">
                  <a:moveTo>
                    <a:pt x="1801850" y="3136900"/>
                  </a:moveTo>
                  <a:lnTo>
                    <a:pt x="1682724" y="3136900"/>
                  </a:lnTo>
                  <a:lnTo>
                    <a:pt x="1683931" y="3149600"/>
                  </a:lnTo>
                  <a:lnTo>
                    <a:pt x="1798256" y="3149600"/>
                  </a:lnTo>
                  <a:lnTo>
                    <a:pt x="1801850" y="3136900"/>
                  </a:lnTo>
                  <a:close/>
                </a:path>
                <a:path w="4408170" h="3746500">
                  <a:moveTo>
                    <a:pt x="188569" y="3124200"/>
                  </a:moveTo>
                  <a:lnTo>
                    <a:pt x="79616" y="3124200"/>
                  </a:lnTo>
                  <a:lnTo>
                    <a:pt x="77215" y="3136900"/>
                  </a:lnTo>
                  <a:lnTo>
                    <a:pt x="192163" y="3136900"/>
                  </a:lnTo>
                  <a:lnTo>
                    <a:pt x="188569" y="3124200"/>
                  </a:lnTo>
                  <a:close/>
                </a:path>
                <a:path w="4408170" h="3746500">
                  <a:moveTo>
                    <a:pt x="599236" y="3124200"/>
                  </a:moveTo>
                  <a:lnTo>
                    <a:pt x="454952" y="3124200"/>
                  </a:lnTo>
                  <a:lnTo>
                    <a:pt x="451370" y="3136900"/>
                  </a:lnTo>
                  <a:lnTo>
                    <a:pt x="599236" y="3136900"/>
                  </a:lnTo>
                  <a:lnTo>
                    <a:pt x="599236" y="3124200"/>
                  </a:lnTo>
                  <a:close/>
                </a:path>
                <a:path w="4408170" h="3746500">
                  <a:moveTo>
                    <a:pt x="945235" y="3124200"/>
                  </a:moveTo>
                  <a:lnTo>
                    <a:pt x="938656" y="3124200"/>
                  </a:lnTo>
                  <a:lnTo>
                    <a:pt x="938656" y="3136900"/>
                  </a:lnTo>
                  <a:lnTo>
                    <a:pt x="947026" y="3136900"/>
                  </a:lnTo>
                  <a:lnTo>
                    <a:pt x="945235" y="3124200"/>
                  </a:lnTo>
                  <a:close/>
                </a:path>
                <a:path w="4408170" h="3746500">
                  <a:moveTo>
                    <a:pt x="1798256" y="3124200"/>
                  </a:moveTo>
                  <a:lnTo>
                    <a:pt x="1676145" y="3124200"/>
                  </a:lnTo>
                  <a:lnTo>
                    <a:pt x="1677339" y="3136900"/>
                  </a:lnTo>
                  <a:lnTo>
                    <a:pt x="1799475" y="3136900"/>
                  </a:lnTo>
                  <a:lnTo>
                    <a:pt x="1798256" y="3124200"/>
                  </a:lnTo>
                  <a:close/>
                </a:path>
                <a:path w="4408170" h="3746500">
                  <a:moveTo>
                    <a:pt x="186778" y="3111500"/>
                  </a:moveTo>
                  <a:lnTo>
                    <a:pt x="81419" y="3111500"/>
                  </a:lnTo>
                  <a:lnTo>
                    <a:pt x="85013" y="3124200"/>
                  </a:lnTo>
                  <a:lnTo>
                    <a:pt x="187375" y="3124200"/>
                  </a:lnTo>
                  <a:lnTo>
                    <a:pt x="186778" y="3111500"/>
                  </a:lnTo>
                  <a:close/>
                </a:path>
                <a:path w="4408170" h="3746500">
                  <a:moveTo>
                    <a:pt x="613003" y="3111500"/>
                  </a:moveTo>
                  <a:lnTo>
                    <a:pt x="468134" y="3111500"/>
                  </a:lnTo>
                  <a:lnTo>
                    <a:pt x="464540" y="3124200"/>
                  </a:lnTo>
                  <a:lnTo>
                    <a:pt x="611797" y="3124200"/>
                  </a:lnTo>
                  <a:lnTo>
                    <a:pt x="613003" y="3111500"/>
                  </a:lnTo>
                  <a:close/>
                </a:path>
                <a:path w="4408170" h="3746500">
                  <a:moveTo>
                    <a:pt x="1558239" y="3111500"/>
                  </a:moveTo>
                  <a:lnTo>
                    <a:pt x="938656" y="3111500"/>
                  </a:lnTo>
                  <a:lnTo>
                    <a:pt x="942251" y="3124200"/>
                  </a:lnTo>
                  <a:lnTo>
                    <a:pt x="1557616" y="3124200"/>
                  </a:lnTo>
                  <a:lnTo>
                    <a:pt x="1558239" y="3111500"/>
                  </a:lnTo>
                  <a:close/>
                </a:path>
                <a:path w="4408170" h="3746500">
                  <a:moveTo>
                    <a:pt x="1804847" y="3111500"/>
                  </a:moveTo>
                  <a:lnTo>
                    <a:pt x="1635455" y="3111500"/>
                  </a:lnTo>
                  <a:lnTo>
                    <a:pt x="1640230" y="3124200"/>
                  </a:lnTo>
                  <a:lnTo>
                    <a:pt x="1804847" y="3124200"/>
                  </a:lnTo>
                  <a:lnTo>
                    <a:pt x="1804847" y="3111500"/>
                  </a:lnTo>
                  <a:close/>
                </a:path>
                <a:path w="4408170" h="3746500">
                  <a:moveTo>
                    <a:pt x="195148" y="3098800"/>
                  </a:moveTo>
                  <a:lnTo>
                    <a:pt x="56273" y="3098800"/>
                  </a:lnTo>
                  <a:lnTo>
                    <a:pt x="56870" y="3111500"/>
                  </a:lnTo>
                  <a:lnTo>
                    <a:pt x="195148" y="3111500"/>
                  </a:lnTo>
                  <a:lnTo>
                    <a:pt x="195148" y="3098800"/>
                  </a:lnTo>
                  <a:close/>
                </a:path>
                <a:path w="4408170" h="3746500">
                  <a:moveTo>
                    <a:pt x="618388" y="3098800"/>
                  </a:moveTo>
                  <a:lnTo>
                    <a:pt x="478320" y="3098800"/>
                  </a:lnTo>
                  <a:lnTo>
                    <a:pt x="475919" y="3111500"/>
                  </a:lnTo>
                  <a:lnTo>
                    <a:pt x="618388" y="3111500"/>
                  </a:lnTo>
                  <a:lnTo>
                    <a:pt x="618388" y="3098800"/>
                  </a:lnTo>
                  <a:close/>
                </a:path>
                <a:path w="4408170" h="3746500">
                  <a:moveTo>
                    <a:pt x="1560601" y="3098800"/>
                  </a:moveTo>
                  <a:lnTo>
                    <a:pt x="942251" y="3098800"/>
                  </a:lnTo>
                  <a:lnTo>
                    <a:pt x="941044" y="3111500"/>
                  </a:lnTo>
                  <a:lnTo>
                    <a:pt x="1560601" y="3111500"/>
                  </a:lnTo>
                  <a:lnTo>
                    <a:pt x="1560601" y="3098800"/>
                  </a:lnTo>
                  <a:close/>
                </a:path>
                <a:path w="4408170" h="3746500">
                  <a:moveTo>
                    <a:pt x="1806651" y="3098800"/>
                  </a:moveTo>
                  <a:lnTo>
                    <a:pt x="1613293" y="3098800"/>
                  </a:lnTo>
                  <a:lnTo>
                    <a:pt x="1614500" y="3111500"/>
                  </a:lnTo>
                  <a:lnTo>
                    <a:pt x="1806041" y="3111500"/>
                  </a:lnTo>
                  <a:lnTo>
                    <a:pt x="1806651" y="3098800"/>
                  </a:lnTo>
                  <a:close/>
                </a:path>
                <a:path w="4408170" h="3746500">
                  <a:moveTo>
                    <a:pt x="191566" y="3086100"/>
                  </a:moveTo>
                  <a:lnTo>
                    <a:pt x="47294" y="3086100"/>
                  </a:lnTo>
                  <a:lnTo>
                    <a:pt x="48488" y="3098800"/>
                  </a:lnTo>
                  <a:lnTo>
                    <a:pt x="191566" y="3098800"/>
                  </a:lnTo>
                  <a:lnTo>
                    <a:pt x="191566" y="3086100"/>
                  </a:lnTo>
                  <a:close/>
                </a:path>
                <a:path w="4408170" h="3746500">
                  <a:moveTo>
                    <a:pt x="602221" y="3086100"/>
                  </a:moveTo>
                  <a:lnTo>
                    <a:pt x="487895" y="3086100"/>
                  </a:lnTo>
                  <a:lnTo>
                    <a:pt x="486702" y="3098800"/>
                  </a:lnTo>
                  <a:lnTo>
                    <a:pt x="603427" y="3098800"/>
                  </a:lnTo>
                  <a:lnTo>
                    <a:pt x="602221" y="3086100"/>
                  </a:lnTo>
                  <a:close/>
                </a:path>
                <a:path w="4408170" h="3746500">
                  <a:moveTo>
                    <a:pt x="1563001" y="3086100"/>
                  </a:moveTo>
                  <a:lnTo>
                    <a:pt x="957211" y="3086100"/>
                  </a:lnTo>
                  <a:lnTo>
                    <a:pt x="954798" y="3098800"/>
                  </a:lnTo>
                  <a:lnTo>
                    <a:pt x="1563001" y="3098800"/>
                  </a:lnTo>
                  <a:lnTo>
                    <a:pt x="1563001" y="3086100"/>
                  </a:lnTo>
                  <a:close/>
                </a:path>
                <a:path w="4408170" h="3746500">
                  <a:moveTo>
                    <a:pt x="1813839" y="3086100"/>
                  </a:moveTo>
                  <a:lnTo>
                    <a:pt x="1612112" y="3086100"/>
                  </a:lnTo>
                  <a:lnTo>
                    <a:pt x="1612112" y="3098800"/>
                  </a:lnTo>
                  <a:lnTo>
                    <a:pt x="1813839" y="3098800"/>
                  </a:lnTo>
                  <a:lnTo>
                    <a:pt x="1813839" y="3086100"/>
                  </a:lnTo>
                  <a:close/>
                </a:path>
                <a:path w="4408170" h="3746500">
                  <a:moveTo>
                    <a:pt x="205943" y="3073400"/>
                  </a:moveTo>
                  <a:lnTo>
                    <a:pt x="25742" y="3073400"/>
                  </a:lnTo>
                  <a:lnTo>
                    <a:pt x="31737" y="3086100"/>
                  </a:lnTo>
                  <a:lnTo>
                    <a:pt x="205346" y="3086100"/>
                  </a:lnTo>
                  <a:lnTo>
                    <a:pt x="205943" y="3073400"/>
                  </a:lnTo>
                  <a:close/>
                </a:path>
                <a:path w="4408170" h="3746500">
                  <a:moveTo>
                    <a:pt x="608799" y="3073400"/>
                  </a:moveTo>
                  <a:lnTo>
                    <a:pt x="497471" y="3073400"/>
                  </a:lnTo>
                  <a:lnTo>
                    <a:pt x="496277" y="3086100"/>
                  </a:lnTo>
                  <a:lnTo>
                    <a:pt x="608202" y="3086100"/>
                  </a:lnTo>
                  <a:lnTo>
                    <a:pt x="608799" y="3073400"/>
                  </a:lnTo>
                  <a:close/>
                </a:path>
                <a:path w="4408170" h="3746500">
                  <a:moveTo>
                    <a:pt x="1563611" y="3073400"/>
                  </a:moveTo>
                  <a:lnTo>
                    <a:pt x="962012" y="3073400"/>
                  </a:lnTo>
                  <a:lnTo>
                    <a:pt x="957783" y="3086100"/>
                  </a:lnTo>
                  <a:lnTo>
                    <a:pt x="1564817" y="3086100"/>
                  </a:lnTo>
                  <a:lnTo>
                    <a:pt x="1563611" y="3073400"/>
                  </a:lnTo>
                  <a:close/>
                </a:path>
                <a:path w="4408170" h="3746500">
                  <a:moveTo>
                    <a:pt x="1830577" y="3073400"/>
                  </a:moveTo>
                  <a:lnTo>
                    <a:pt x="1606715" y="3073400"/>
                  </a:lnTo>
                  <a:lnTo>
                    <a:pt x="1607908" y="3086100"/>
                  </a:lnTo>
                  <a:lnTo>
                    <a:pt x="1830577" y="3086100"/>
                  </a:lnTo>
                  <a:lnTo>
                    <a:pt x="1830577" y="3073400"/>
                  </a:lnTo>
                  <a:close/>
                </a:path>
                <a:path w="4408170" h="3746500">
                  <a:moveTo>
                    <a:pt x="207721" y="3060700"/>
                  </a:moveTo>
                  <a:lnTo>
                    <a:pt x="11379" y="3060700"/>
                  </a:lnTo>
                  <a:lnTo>
                    <a:pt x="11988" y="3073400"/>
                  </a:lnTo>
                  <a:lnTo>
                    <a:pt x="204139" y="3073400"/>
                  </a:lnTo>
                  <a:lnTo>
                    <a:pt x="207721" y="3060700"/>
                  </a:lnTo>
                  <a:close/>
                </a:path>
                <a:path w="4408170" h="3746500">
                  <a:moveTo>
                    <a:pt x="587273" y="3060700"/>
                  </a:moveTo>
                  <a:lnTo>
                    <a:pt x="522008" y="3060700"/>
                  </a:lnTo>
                  <a:lnTo>
                    <a:pt x="520217" y="3073400"/>
                  </a:lnTo>
                  <a:lnTo>
                    <a:pt x="586066" y="3073400"/>
                  </a:lnTo>
                  <a:lnTo>
                    <a:pt x="587273" y="3060700"/>
                  </a:lnTo>
                  <a:close/>
                </a:path>
                <a:path w="4408170" h="3746500">
                  <a:moveTo>
                    <a:pt x="601027" y="3060700"/>
                  </a:moveTo>
                  <a:lnTo>
                    <a:pt x="596239" y="3060700"/>
                  </a:lnTo>
                  <a:lnTo>
                    <a:pt x="595642" y="3073400"/>
                  </a:lnTo>
                  <a:lnTo>
                    <a:pt x="601611" y="3073400"/>
                  </a:lnTo>
                  <a:lnTo>
                    <a:pt x="601027" y="3060700"/>
                  </a:lnTo>
                  <a:close/>
                </a:path>
                <a:path w="4408170" h="3746500">
                  <a:moveTo>
                    <a:pt x="617791" y="3060700"/>
                  </a:moveTo>
                  <a:lnTo>
                    <a:pt x="607631" y="3060700"/>
                  </a:lnTo>
                  <a:lnTo>
                    <a:pt x="605205" y="3073400"/>
                  </a:lnTo>
                  <a:lnTo>
                    <a:pt x="617791" y="3073400"/>
                  </a:lnTo>
                  <a:lnTo>
                    <a:pt x="617791" y="3060700"/>
                  </a:lnTo>
                  <a:close/>
                </a:path>
                <a:path w="4408170" h="3746500">
                  <a:moveTo>
                    <a:pt x="1568996" y="3060700"/>
                  </a:moveTo>
                  <a:lnTo>
                    <a:pt x="964387" y="3060700"/>
                  </a:lnTo>
                  <a:lnTo>
                    <a:pt x="964387" y="3073400"/>
                  </a:lnTo>
                  <a:lnTo>
                    <a:pt x="1566595" y="3073400"/>
                  </a:lnTo>
                  <a:lnTo>
                    <a:pt x="1568996" y="3060700"/>
                  </a:lnTo>
                  <a:close/>
                </a:path>
                <a:path w="4408170" h="3746500">
                  <a:moveTo>
                    <a:pt x="1834781" y="3060700"/>
                  </a:moveTo>
                  <a:lnTo>
                    <a:pt x="1601317" y="3060700"/>
                  </a:lnTo>
                  <a:lnTo>
                    <a:pt x="1601914" y="3073400"/>
                  </a:lnTo>
                  <a:lnTo>
                    <a:pt x="1833587" y="3073400"/>
                  </a:lnTo>
                  <a:lnTo>
                    <a:pt x="1834781" y="3060700"/>
                  </a:lnTo>
                  <a:close/>
                </a:path>
                <a:path w="4408170" h="3746500">
                  <a:moveTo>
                    <a:pt x="95211" y="3048000"/>
                  </a:moveTo>
                  <a:lnTo>
                    <a:pt x="1219" y="3048000"/>
                  </a:lnTo>
                  <a:lnTo>
                    <a:pt x="1219" y="3060700"/>
                  </a:lnTo>
                  <a:lnTo>
                    <a:pt x="98780" y="3060700"/>
                  </a:lnTo>
                  <a:lnTo>
                    <a:pt x="95211" y="3048000"/>
                  </a:lnTo>
                  <a:close/>
                </a:path>
                <a:path w="4408170" h="3746500">
                  <a:moveTo>
                    <a:pt x="116128" y="3048000"/>
                  </a:moveTo>
                  <a:lnTo>
                    <a:pt x="106565" y="3048000"/>
                  </a:lnTo>
                  <a:lnTo>
                    <a:pt x="104762" y="3060700"/>
                  </a:lnTo>
                  <a:lnTo>
                    <a:pt x="117932" y="3060700"/>
                  </a:lnTo>
                  <a:lnTo>
                    <a:pt x="116128" y="3048000"/>
                  </a:lnTo>
                  <a:close/>
                </a:path>
                <a:path w="4408170" h="3746500">
                  <a:moveTo>
                    <a:pt x="143065" y="3048000"/>
                  </a:moveTo>
                  <a:lnTo>
                    <a:pt x="118541" y="3048000"/>
                  </a:lnTo>
                  <a:lnTo>
                    <a:pt x="117932" y="3060700"/>
                  </a:lnTo>
                  <a:lnTo>
                    <a:pt x="146659" y="3060700"/>
                  </a:lnTo>
                  <a:lnTo>
                    <a:pt x="143065" y="3048000"/>
                  </a:lnTo>
                  <a:close/>
                </a:path>
                <a:path w="4408170" h="3746500">
                  <a:moveTo>
                    <a:pt x="202958" y="3048000"/>
                  </a:moveTo>
                  <a:lnTo>
                    <a:pt x="147256" y="3048000"/>
                  </a:lnTo>
                  <a:lnTo>
                    <a:pt x="146659" y="3060700"/>
                  </a:lnTo>
                  <a:lnTo>
                    <a:pt x="205346" y="3060700"/>
                  </a:lnTo>
                  <a:lnTo>
                    <a:pt x="202958" y="3048000"/>
                  </a:lnTo>
                  <a:close/>
                </a:path>
                <a:path w="4408170" h="3746500">
                  <a:moveTo>
                    <a:pt x="620776" y="3035300"/>
                  </a:moveTo>
                  <a:lnTo>
                    <a:pt x="547141" y="3035300"/>
                  </a:lnTo>
                  <a:lnTo>
                    <a:pt x="547141" y="3060700"/>
                  </a:lnTo>
                  <a:lnTo>
                    <a:pt x="572884" y="3060700"/>
                  </a:lnTo>
                  <a:lnTo>
                    <a:pt x="572884" y="3048000"/>
                  </a:lnTo>
                  <a:lnTo>
                    <a:pt x="619594" y="3048000"/>
                  </a:lnTo>
                  <a:lnTo>
                    <a:pt x="620776" y="3035300"/>
                  </a:lnTo>
                  <a:close/>
                </a:path>
                <a:path w="4408170" h="3746500">
                  <a:moveTo>
                    <a:pt x="604012" y="3048000"/>
                  </a:moveTo>
                  <a:lnTo>
                    <a:pt x="587273" y="3048000"/>
                  </a:lnTo>
                  <a:lnTo>
                    <a:pt x="589064" y="3060700"/>
                  </a:lnTo>
                  <a:lnTo>
                    <a:pt x="601611" y="3060700"/>
                  </a:lnTo>
                  <a:lnTo>
                    <a:pt x="604012" y="3048000"/>
                  </a:lnTo>
                  <a:close/>
                </a:path>
                <a:path w="4408170" h="3746500">
                  <a:moveTo>
                    <a:pt x="869213" y="3048000"/>
                  </a:moveTo>
                  <a:lnTo>
                    <a:pt x="858431" y="3048000"/>
                  </a:lnTo>
                  <a:lnTo>
                    <a:pt x="858431" y="3060700"/>
                  </a:lnTo>
                  <a:lnTo>
                    <a:pt x="868019" y="3060700"/>
                  </a:lnTo>
                  <a:lnTo>
                    <a:pt x="869213" y="3048000"/>
                  </a:lnTo>
                  <a:close/>
                </a:path>
                <a:path w="4408170" h="3746500">
                  <a:moveTo>
                    <a:pt x="891374" y="3048000"/>
                  </a:moveTo>
                  <a:lnTo>
                    <a:pt x="888961" y="3048000"/>
                  </a:lnTo>
                  <a:lnTo>
                    <a:pt x="890168" y="3060700"/>
                  </a:lnTo>
                  <a:lnTo>
                    <a:pt x="891374" y="3048000"/>
                  </a:lnTo>
                  <a:close/>
                </a:path>
                <a:path w="4408170" h="3746500">
                  <a:moveTo>
                    <a:pt x="1569592" y="3048000"/>
                  </a:moveTo>
                  <a:lnTo>
                    <a:pt x="964984" y="3048000"/>
                  </a:lnTo>
                  <a:lnTo>
                    <a:pt x="964984" y="3060700"/>
                  </a:lnTo>
                  <a:lnTo>
                    <a:pt x="1570189" y="3060700"/>
                  </a:lnTo>
                  <a:lnTo>
                    <a:pt x="1569592" y="3048000"/>
                  </a:lnTo>
                  <a:close/>
                </a:path>
                <a:path w="4408170" h="3746500">
                  <a:moveTo>
                    <a:pt x="1838972" y="3048000"/>
                  </a:moveTo>
                  <a:lnTo>
                    <a:pt x="1595945" y="3048000"/>
                  </a:lnTo>
                  <a:lnTo>
                    <a:pt x="1597126" y="3060700"/>
                  </a:lnTo>
                  <a:lnTo>
                    <a:pt x="1837169" y="3060700"/>
                  </a:lnTo>
                  <a:lnTo>
                    <a:pt x="1838972" y="3048000"/>
                  </a:lnTo>
                  <a:close/>
                </a:path>
                <a:path w="4408170" h="3746500">
                  <a:moveTo>
                    <a:pt x="92201" y="3035300"/>
                  </a:moveTo>
                  <a:lnTo>
                    <a:pt x="1219" y="3035300"/>
                  </a:lnTo>
                  <a:lnTo>
                    <a:pt x="0" y="3048000"/>
                  </a:lnTo>
                  <a:lnTo>
                    <a:pt x="92201" y="3048000"/>
                  </a:lnTo>
                  <a:lnTo>
                    <a:pt x="92201" y="3035300"/>
                  </a:lnTo>
                  <a:close/>
                </a:path>
                <a:path w="4408170" h="3746500">
                  <a:moveTo>
                    <a:pt x="137096" y="3022600"/>
                  </a:moveTo>
                  <a:lnTo>
                    <a:pt x="127507" y="3022600"/>
                  </a:lnTo>
                  <a:lnTo>
                    <a:pt x="127507" y="3048000"/>
                  </a:lnTo>
                  <a:lnTo>
                    <a:pt x="141884" y="3048000"/>
                  </a:lnTo>
                  <a:lnTo>
                    <a:pt x="142493" y="3035300"/>
                  </a:lnTo>
                  <a:lnTo>
                    <a:pt x="137680" y="3035300"/>
                  </a:lnTo>
                  <a:lnTo>
                    <a:pt x="137096" y="3022600"/>
                  </a:lnTo>
                  <a:close/>
                </a:path>
                <a:path w="4408170" h="3746500">
                  <a:moveTo>
                    <a:pt x="217296" y="3035300"/>
                  </a:moveTo>
                  <a:lnTo>
                    <a:pt x="170002" y="3035300"/>
                  </a:lnTo>
                  <a:lnTo>
                    <a:pt x="169417" y="3048000"/>
                  </a:lnTo>
                  <a:lnTo>
                    <a:pt x="212521" y="3048000"/>
                  </a:lnTo>
                  <a:lnTo>
                    <a:pt x="217296" y="3035300"/>
                  </a:lnTo>
                  <a:close/>
                </a:path>
                <a:path w="4408170" h="3746500">
                  <a:moveTo>
                    <a:pt x="703986" y="3035300"/>
                  </a:moveTo>
                  <a:lnTo>
                    <a:pt x="684822" y="3035300"/>
                  </a:lnTo>
                  <a:lnTo>
                    <a:pt x="689635" y="3048000"/>
                  </a:lnTo>
                  <a:lnTo>
                    <a:pt x="703389" y="3048000"/>
                  </a:lnTo>
                  <a:lnTo>
                    <a:pt x="703986" y="3035300"/>
                  </a:lnTo>
                  <a:close/>
                </a:path>
                <a:path w="4408170" h="3746500">
                  <a:moveTo>
                    <a:pt x="902144" y="3035300"/>
                  </a:moveTo>
                  <a:lnTo>
                    <a:pt x="859624" y="3035300"/>
                  </a:lnTo>
                  <a:lnTo>
                    <a:pt x="860234" y="3048000"/>
                  </a:lnTo>
                  <a:lnTo>
                    <a:pt x="900938" y="3048000"/>
                  </a:lnTo>
                  <a:lnTo>
                    <a:pt x="902144" y="3035300"/>
                  </a:lnTo>
                  <a:close/>
                </a:path>
                <a:path w="4408170" h="3746500">
                  <a:moveTo>
                    <a:pt x="1852739" y="3035300"/>
                  </a:moveTo>
                  <a:lnTo>
                    <a:pt x="965593" y="3035300"/>
                  </a:lnTo>
                  <a:lnTo>
                    <a:pt x="965593" y="3048000"/>
                  </a:lnTo>
                  <a:lnTo>
                    <a:pt x="1852129" y="3048000"/>
                  </a:lnTo>
                  <a:lnTo>
                    <a:pt x="1852739" y="3035300"/>
                  </a:lnTo>
                  <a:close/>
                </a:path>
                <a:path w="4408170" h="3746500">
                  <a:moveTo>
                    <a:pt x="101168" y="3022600"/>
                  </a:moveTo>
                  <a:lnTo>
                    <a:pt x="6591" y="3022600"/>
                  </a:lnTo>
                  <a:lnTo>
                    <a:pt x="6591" y="3035300"/>
                  </a:lnTo>
                  <a:lnTo>
                    <a:pt x="100571" y="3035300"/>
                  </a:lnTo>
                  <a:lnTo>
                    <a:pt x="101168" y="3022600"/>
                  </a:lnTo>
                  <a:close/>
                </a:path>
                <a:path w="4408170" h="3746500">
                  <a:moveTo>
                    <a:pt x="216115" y="3022600"/>
                  </a:moveTo>
                  <a:lnTo>
                    <a:pt x="170624" y="3022600"/>
                  </a:lnTo>
                  <a:lnTo>
                    <a:pt x="169417" y="3035300"/>
                  </a:lnTo>
                  <a:lnTo>
                    <a:pt x="214922" y="3035300"/>
                  </a:lnTo>
                  <a:lnTo>
                    <a:pt x="216115" y="3022600"/>
                  </a:lnTo>
                  <a:close/>
                </a:path>
                <a:path w="4408170" h="3746500">
                  <a:moveTo>
                    <a:pt x="639940" y="3022600"/>
                  </a:moveTo>
                  <a:lnTo>
                    <a:pt x="551941" y="3022600"/>
                  </a:lnTo>
                  <a:lnTo>
                    <a:pt x="549528" y="3035300"/>
                  </a:lnTo>
                  <a:lnTo>
                    <a:pt x="638733" y="3035300"/>
                  </a:lnTo>
                  <a:lnTo>
                    <a:pt x="639940" y="3022600"/>
                  </a:lnTo>
                  <a:close/>
                </a:path>
                <a:path w="4408170" h="3746500">
                  <a:moveTo>
                    <a:pt x="701001" y="3022600"/>
                  </a:moveTo>
                  <a:lnTo>
                    <a:pt x="681824" y="3022600"/>
                  </a:lnTo>
                  <a:lnTo>
                    <a:pt x="680656" y="3035300"/>
                  </a:lnTo>
                  <a:lnTo>
                    <a:pt x="702182" y="3035300"/>
                  </a:lnTo>
                  <a:lnTo>
                    <a:pt x="701001" y="3022600"/>
                  </a:lnTo>
                  <a:close/>
                </a:path>
                <a:path w="4408170" h="3746500">
                  <a:moveTo>
                    <a:pt x="914692" y="3022600"/>
                  </a:moveTo>
                  <a:lnTo>
                    <a:pt x="859040" y="3022600"/>
                  </a:lnTo>
                  <a:lnTo>
                    <a:pt x="860234" y="3035300"/>
                  </a:lnTo>
                  <a:lnTo>
                    <a:pt x="915885" y="3035300"/>
                  </a:lnTo>
                  <a:lnTo>
                    <a:pt x="914692" y="3022600"/>
                  </a:lnTo>
                  <a:close/>
                </a:path>
                <a:path w="4408170" h="3746500">
                  <a:moveTo>
                    <a:pt x="1110462" y="3022600"/>
                  </a:moveTo>
                  <a:lnTo>
                    <a:pt x="966177" y="3022600"/>
                  </a:lnTo>
                  <a:lnTo>
                    <a:pt x="966177" y="3035300"/>
                  </a:lnTo>
                  <a:lnTo>
                    <a:pt x="1110462" y="3035300"/>
                  </a:lnTo>
                  <a:lnTo>
                    <a:pt x="1110462" y="3022600"/>
                  </a:lnTo>
                  <a:close/>
                </a:path>
                <a:path w="4408170" h="3746500">
                  <a:moveTo>
                    <a:pt x="1147559" y="3022600"/>
                  </a:moveTo>
                  <a:lnTo>
                    <a:pt x="1124229" y="3022600"/>
                  </a:lnTo>
                  <a:lnTo>
                    <a:pt x="1124229" y="3035300"/>
                  </a:lnTo>
                  <a:lnTo>
                    <a:pt x="1149959" y="3035300"/>
                  </a:lnTo>
                  <a:lnTo>
                    <a:pt x="1147559" y="3022600"/>
                  </a:lnTo>
                  <a:close/>
                </a:path>
                <a:path w="4408170" h="3746500">
                  <a:moveTo>
                    <a:pt x="1160729" y="3022600"/>
                  </a:moveTo>
                  <a:lnTo>
                    <a:pt x="1151166" y="3022600"/>
                  </a:lnTo>
                  <a:lnTo>
                    <a:pt x="1149959" y="3035300"/>
                  </a:lnTo>
                  <a:lnTo>
                    <a:pt x="1162532" y="3035300"/>
                  </a:lnTo>
                  <a:lnTo>
                    <a:pt x="1160729" y="3022600"/>
                  </a:lnTo>
                  <a:close/>
                </a:path>
                <a:path w="4408170" h="3746500">
                  <a:moveTo>
                    <a:pt x="1851558" y="3022600"/>
                  </a:moveTo>
                  <a:lnTo>
                    <a:pt x="1163726" y="3022600"/>
                  </a:lnTo>
                  <a:lnTo>
                    <a:pt x="1162532" y="3035300"/>
                  </a:lnTo>
                  <a:lnTo>
                    <a:pt x="1851558" y="3035300"/>
                  </a:lnTo>
                  <a:lnTo>
                    <a:pt x="1851558" y="3022600"/>
                  </a:lnTo>
                  <a:close/>
                </a:path>
                <a:path w="4408170" h="3746500">
                  <a:moveTo>
                    <a:pt x="64058" y="3009900"/>
                  </a:moveTo>
                  <a:lnTo>
                    <a:pt x="14376" y="3009900"/>
                  </a:lnTo>
                  <a:lnTo>
                    <a:pt x="13182" y="3022600"/>
                  </a:lnTo>
                  <a:lnTo>
                    <a:pt x="62864" y="3022600"/>
                  </a:lnTo>
                  <a:lnTo>
                    <a:pt x="64058" y="3009900"/>
                  </a:lnTo>
                  <a:close/>
                </a:path>
                <a:path w="4408170" h="3746500">
                  <a:moveTo>
                    <a:pt x="107759" y="3009900"/>
                  </a:moveTo>
                  <a:lnTo>
                    <a:pt x="82029" y="3009900"/>
                  </a:lnTo>
                  <a:lnTo>
                    <a:pt x="82029" y="3022600"/>
                  </a:lnTo>
                  <a:lnTo>
                    <a:pt x="107759" y="3022600"/>
                  </a:lnTo>
                  <a:lnTo>
                    <a:pt x="107759" y="3009900"/>
                  </a:lnTo>
                  <a:close/>
                </a:path>
                <a:path w="4408170" h="3746500">
                  <a:moveTo>
                    <a:pt x="207137" y="3009900"/>
                  </a:moveTo>
                  <a:lnTo>
                    <a:pt x="171818" y="3009900"/>
                  </a:lnTo>
                  <a:lnTo>
                    <a:pt x="171818" y="3022600"/>
                  </a:lnTo>
                  <a:lnTo>
                    <a:pt x="205943" y="3022600"/>
                  </a:lnTo>
                  <a:lnTo>
                    <a:pt x="207137" y="3009900"/>
                  </a:lnTo>
                  <a:close/>
                </a:path>
                <a:path w="4408170" h="3746500">
                  <a:moveTo>
                    <a:pt x="695604" y="3009900"/>
                  </a:moveTo>
                  <a:lnTo>
                    <a:pt x="562114" y="3009900"/>
                  </a:lnTo>
                  <a:lnTo>
                    <a:pt x="560920" y="3022600"/>
                  </a:lnTo>
                  <a:lnTo>
                    <a:pt x="696810" y="3022600"/>
                  </a:lnTo>
                  <a:lnTo>
                    <a:pt x="695604" y="3009900"/>
                  </a:lnTo>
                  <a:close/>
                </a:path>
                <a:path w="4408170" h="3746500">
                  <a:moveTo>
                    <a:pt x="915885" y="3009900"/>
                  </a:moveTo>
                  <a:lnTo>
                    <a:pt x="854837" y="3009900"/>
                  </a:lnTo>
                  <a:lnTo>
                    <a:pt x="855446" y="3022600"/>
                  </a:lnTo>
                  <a:lnTo>
                    <a:pt x="912291" y="3022600"/>
                  </a:lnTo>
                  <a:lnTo>
                    <a:pt x="915885" y="3009900"/>
                  </a:lnTo>
                  <a:close/>
                </a:path>
                <a:path w="4408170" h="3746500">
                  <a:moveTo>
                    <a:pt x="985951" y="3009900"/>
                  </a:moveTo>
                  <a:lnTo>
                    <a:pt x="967981" y="3009900"/>
                  </a:lnTo>
                  <a:lnTo>
                    <a:pt x="966800" y="3022600"/>
                  </a:lnTo>
                  <a:lnTo>
                    <a:pt x="989533" y="3022600"/>
                  </a:lnTo>
                  <a:lnTo>
                    <a:pt x="985951" y="3009900"/>
                  </a:lnTo>
                  <a:close/>
                </a:path>
                <a:path w="4408170" h="3746500">
                  <a:moveTo>
                    <a:pt x="1089494" y="3009900"/>
                  </a:moveTo>
                  <a:lnTo>
                    <a:pt x="1000302" y="3009900"/>
                  </a:lnTo>
                  <a:lnTo>
                    <a:pt x="999108" y="3022600"/>
                  </a:lnTo>
                  <a:lnTo>
                    <a:pt x="1091907" y="3022600"/>
                  </a:lnTo>
                  <a:lnTo>
                    <a:pt x="1089494" y="3009900"/>
                  </a:lnTo>
                  <a:close/>
                </a:path>
                <a:path w="4408170" h="3746500">
                  <a:moveTo>
                    <a:pt x="1108049" y="3009900"/>
                  </a:moveTo>
                  <a:lnTo>
                    <a:pt x="1101470" y="3009900"/>
                  </a:lnTo>
                  <a:lnTo>
                    <a:pt x="1099680" y="3022600"/>
                  </a:lnTo>
                  <a:lnTo>
                    <a:pt x="1108646" y="3022600"/>
                  </a:lnTo>
                  <a:lnTo>
                    <a:pt x="1108049" y="3009900"/>
                  </a:lnTo>
                  <a:close/>
                </a:path>
                <a:path w="4408170" h="3746500">
                  <a:moveTo>
                    <a:pt x="1143355" y="3009900"/>
                  </a:moveTo>
                  <a:lnTo>
                    <a:pt x="1134986" y="3009900"/>
                  </a:lnTo>
                  <a:lnTo>
                    <a:pt x="1133792" y="3022600"/>
                  </a:lnTo>
                  <a:lnTo>
                    <a:pt x="1143355" y="3022600"/>
                  </a:lnTo>
                  <a:lnTo>
                    <a:pt x="1143355" y="3009900"/>
                  </a:lnTo>
                  <a:close/>
                </a:path>
                <a:path w="4408170" h="3746500">
                  <a:moveTo>
                    <a:pt x="1848561" y="3009900"/>
                  </a:moveTo>
                  <a:lnTo>
                    <a:pt x="1172717" y="3009900"/>
                  </a:lnTo>
                  <a:lnTo>
                    <a:pt x="1172108" y="3022600"/>
                  </a:lnTo>
                  <a:lnTo>
                    <a:pt x="1848561" y="3022600"/>
                  </a:lnTo>
                  <a:lnTo>
                    <a:pt x="1848561" y="3009900"/>
                  </a:lnTo>
                  <a:close/>
                </a:path>
                <a:path w="4408170" h="3746500">
                  <a:moveTo>
                    <a:pt x="1998217" y="3009900"/>
                  </a:moveTo>
                  <a:lnTo>
                    <a:pt x="1962886" y="3009900"/>
                  </a:lnTo>
                  <a:lnTo>
                    <a:pt x="1964067" y="3022600"/>
                  </a:lnTo>
                  <a:lnTo>
                    <a:pt x="1993417" y="3022600"/>
                  </a:lnTo>
                  <a:lnTo>
                    <a:pt x="1998217" y="3009900"/>
                  </a:lnTo>
                  <a:close/>
                </a:path>
                <a:path w="4408170" h="3746500">
                  <a:moveTo>
                    <a:pt x="72453" y="2997200"/>
                  </a:moveTo>
                  <a:lnTo>
                    <a:pt x="14986" y="2997200"/>
                  </a:lnTo>
                  <a:lnTo>
                    <a:pt x="14986" y="3009900"/>
                  </a:lnTo>
                  <a:lnTo>
                    <a:pt x="72453" y="3009900"/>
                  </a:lnTo>
                  <a:lnTo>
                    <a:pt x="72453" y="2997200"/>
                  </a:lnTo>
                  <a:close/>
                </a:path>
                <a:path w="4408170" h="3746500">
                  <a:moveTo>
                    <a:pt x="208330" y="2997200"/>
                  </a:moveTo>
                  <a:lnTo>
                    <a:pt x="190969" y="2997200"/>
                  </a:lnTo>
                  <a:lnTo>
                    <a:pt x="190969" y="3009900"/>
                  </a:lnTo>
                  <a:lnTo>
                    <a:pt x="210718" y="3009900"/>
                  </a:lnTo>
                  <a:lnTo>
                    <a:pt x="208330" y="2997200"/>
                  </a:lnTo>
                  <a:close/>
                </a:path>
                <a:path w="4408170" h="3746500">
                  <a:moveTo>
                    <a:pt x="672871" y="2997200"/>
                  </a:moveTo>
                  <a:lnTo>
                    <a:pt x="577684" y="2997200"/>
                  </a:lnTo>
                  <a:lnTo>
                    <a:pt x="576491" y="3009900"/>
                  </a:lnTo>
                  <a:lnTo>
                    <a:pt x="675246" y="3009900"/>
                  </a:lnTo>
                  <a:lnTo>
                    <a:pt x="672871" y="2997200"/>
                  </a:lnTo>
                  <a:close/>
                </a:path>
                <a:path w="4408170" h="3746500">
                  <a:moveTo>
                    <a:pt x="963790" y="2984500"/>
                  </a:moveTo>
                  <a:lnTo>
                    <a:pt x="860831" y="2984500"/>
                  </a:lnTo>
                  <a:lnTo>
                    <a:pt x="860831" y="3009900"/>
                  </a:lnTo>
                  <a:lnTo>
                    <a:pt x="918895" y="3009900"/>
                  </a:lnTo>
                  <a:lnTo>
                    <a:pt x="918895" y="2997200"/>
                  </a:lnTo>
                  <a:lnTo>
                    <a:pt x="963790" y="2997200"/>
                  </a:lnTo>
                  <a:lnTo>
                    <a:pt x="963790" y="2984500"/>
                  </a:lnTo>
                  <a:close/>
                </a:path>
                <a:path w="4408170" h="3746500">
                  <a:moveTo>
                    <a:pt x="960208" y="2997200"/>
                  </a:moveTo>
                  <a:lnTo>
                    <a:pt x="954201" y="2997200"/>
                  </a:lnTo>
                  <a:lnTo>
                    <a:pt x="954201" y="3009900"/>
                  </a:lnTo>
                  <a:lnTo>
                    <a:pt x="960208" y="3009900"/>
                  </a:lnTo>
                  <a:lnTo>
                    <a:pt x="960208" y="2997200"/>
                  </a:lnTo>
                  <a:close/>
                </a:path>
                <a:path w="4408170" h="3746500">
                  <a:moveTo>
                    <a:pt x="979360" y="2997200"/>
                  </a:moveTo>
                  <a:lnTo>
                    <a:pt x="979957" y="3009900"/>
                  </a:lnTo>
                  <a:lnTo>
                    <a:pt x="980554" y="3009900"/>
                  </a:lnTo>
                  <a:lnTo>
                    <a:pt x="979360" y="2997200"/>
                  </a:lnTo>
                  <a:close/>
                </a:path>
                <a:path w="4408170" h="3746500">
                  <a:moveTo>
                    <a:pt x="1078725" y="2997200"/>
                  </a:moveTo>
                  <a:lnTo>
                    <a:pt x="1011681" y="2997200"/>
                  </a:lnTo>
                  <a:lnTo>
                    <a:pt x="1011085" y="3009900"/>
                  </a:lnTo>
                  <a:lnTo>
                    <a:pt x="1081112" y="3009900"/>
                  </a:lnTo>
                  <a:lnTo>
                    <a:pt x="1078725" y="2997200"/>
                  </a:lnTo>
                  <a:close/>
                </a:path>
                <a:path w="4408170" h="3746500">
                  <a:moveTo>
                    <a:pt x="1192466" y="2997200"/>
                  </a:moveTo>
                  <a:lnTo>
                    <a:pt x="1172108" y="2997200"/>
                  </a:lnTo>
                  <a:lnTo>
                    <a:pt x="1172108" y="3009900"/>
                  </a:lnTo>
                  <a:lnTo>
                    <a:pt x="1193050" y="3009900"/>
                  </a:lnTo>
                  <a:lnTo>
                    <a:pt x="1192466" y="2997200"/>
                  </a:lnTo>
                  <a:close/>
                </a:path>
                <a:path w="4408170" h="3746500">
                  <a:moveTo>
                    <a:pt x="1889861" y="2997200"/>
                  </a:moveTo>
                  <a:lnTo>
                    <a:pt x="1213408" y="2997200"/>
                  </a:lnTo>
                  <a:lnTo>
                    <a:pt x="1212214" y="3009900"/>
                  </a:lnTo>
                  <a:lnTo>
                    <a:pt x="1888655" y="3009900"/>
                  </a:lnTo>
                  <a:lnTo>
                    <a:pt x="1889861" y="2997200"/>
                  </a:lnTo>
                  <a:close/>
                </a:path>
                <a:path w="4408170" h="3746500">
                  <a:moveTo>
                    <a:pt x="1915591" y="2997200"/>
                  </a:moveTo>
                  <a:lnTo>
                    <a:pt x="1896440" y="2997200"/>
                  </a:lnTo>
                  <a:lnTo>
                    <a:pt x="1897646" y="3009900"/>
                  </a:lnTo>
                  <a:lnTo>
                    <a:pt x="1914397" y="3009900"/>
                  </a:lnTo>
                  <a:lnTo>
                    <a:pt x="1915591" y="2997200"/>
                  </a:lnTo>
                  <a:close/>
                </a:path>
                <a:path w="4408170" h="3746500">
                  <a:moveTo>
                    <a:pt x="2011984" y="2997200"/>
                  </a:moveTo>
                  <a:lnTo>
                    <a:pt x="1961095" y="2997200"/>
                  </a:lnTo>
                  <a:lnTo>
                    <a:pt x="1961095" y="3009900"/>
                  </a:lnTo>
                  <a:lnTo>
                    <a:pt x="2011984" y="3009900"/>
                  </a:lnTo>
                  <a:lnTo>
                    <a:pt x="2011984" y="2997200"/>
                  </a:lnTo>
                  <a:close/>
                </a:path>
                <a:path w="4408170" h="3746500">
                  <a:moveTo>
                    <a:pt x="2107158" y="2984500"/>
                  </a:moveTo>
                  <a:lnTo>
                    <a:pt x="2070646" y="2984500"/>
                  </a:lnTo>
                  <a:lnTo>
                    <a:pt x="2076030" y="2997200"/>
                  </a:lnTo>
                  <a:lnTo>
                    <a:pt x="2088591" y="2997200"/>
                  </a:lnTo>
                  <a:lnTo>
                    <a:pt x="2092185" y="3009900"/>
                  </a:lnTo>
                  <a:lnTo>
                    <a:pt x="2107158" y="3009900"/>
                  </a:lnTo>
                  <a:lnTo>
                    <a:pt x="2106561" y="2997200"/>
                  </a:lnTo>
                  <a:lnTo>
                    <a:pt x="2107158" y="2984500"/>
                  </a:lnTo>
                  <a:close/>
                </a:path>
                <a:path w="4408170" h="3746500">
                  <a:moveTo>
                    <a:pt x="77825" y="2984500"/>
                  </a:moveTo>
                  <a:lnTo>
                    <a:pt x="19761" y="2984500"/>
                  </a:lnTo>
                  <a:lnTo>
                    <a:pt x="19164" y="2997200"/>
                  </a:lnTo>
                  <a:lnTo>
                    <a:pt x="78422" y="2997200"/>
                  </a:lnTo>
                  <a:lnTo>
                    <a:pt x="77825" y="2984500"/>
                  </a:lnTo>
                  <a:close/>
                </a:path>
                <a:path w="4408170" h="3746500">
                  <a:moveTo>
                    <a:pt x="184988" y="2984500"/>
                  </a:moveTo>
                  <a:lnTo>
                    <a:pt x="181406" y="2984500"/>
                  </a:lnTo>
                  <a:lnTo>
                    <a:pt x="184988" y="2997200"/>
                  </a:lnTo>
                  <a:lnTo>
                    <a:pt x="184988" y="2984500"/>
                  </a:lnTo>
                  <a:close/>
                </a:path>
                <a:path w="4408170" h="3746500">
                  <a:moveTo>
                    <a:pt x="210718" y="2984500"/>
                  </a:moveTo>
                  <a:lnTo>
                    <a:pt x="185585" y="2984500"/>
                  </a:lnTo>
                  <a:lnTo>
                    <a:pt x="186169" y="2997200"/>
                  </a:lnTo>
                  <a:lnTo>
                    <a:pt x="210121" y="2997200"/>
                  </a:lnTo>
                  <a:lnTo>
                    <a:pt x="210718" y="2984500"/>
                  </a:lnTo>
                  <a:close/>
                </a:path>
                <a:path w="4408170" h="3746500">
                  <a:moveTo>
                    <a:pt x="585457" y="2984500"/>
                  </a:moveTo>
                  <a:lnTo>
                    <a:pt x="584250" y="2997200"/>
                  </a:lnTo>
                  <a:lnTo>
                    <a:pt x="585457" y="2997200"/>
                  </a:lnTo>
                  <a:lnTo>
                    <a:pt x="585457" y="2984500"/>
                  </a:lnTo>
                  <a:close/>
                </a:path>
                <a:path w="4408170" h="3746500">
                  <a:moveTo>
                    <a:pt x="595033" y="2984500"/>
                  </a:moveTo>
                  <a:lnTo>
                    <a:pt x="595033" y="2997200"/>
                  </a:lnTo>
                  <a:lnTo>
                    <a:pt x="596239" y="2997200"/>
                  </a:lnTo>
                  <a:lnTo>
                    <a:pt x="595033" y="2984500"/>
                  </a:lnTo>
                  <a:close/>
                </a:path>
                <a:path w="4408170" h="3746500">
                  <a:moveTo>
                    <a:pt x="677659" y="2984500"/>
                  </a:moveTo>
                  <a:lnTo>
                    <a:pt x="604608" y="2984500"/>
                  </a:lnTo>
                  <a:lnTo>
                    <a:pt x="602221" y="2997200"/>
                  </a:lnTo>
                  <a:lnTo>
                    <a:pt x="676452" y="2997200"/>
                  </a:lnTo>
                  <a:lnTo>
                    <a:pt x="677659" y="2984500"/>
                  </a:lnTo>
                  <a:close/>
                </a:path>
                <a:path w="4408170" h="3746500">
                  <a:moveTo>
                    <a:pt x="984148" y="2984500"/>
                  </a:moveTo>
                  <a:lnTo>
                    <a:pt x="979360" y="2984500"/>
                  </a:lnTo>
                  <a:lnTo>
                    <a:pt x="982954" y="2997200"/>
                  </a:lnTo>
                  <a:lnTo>
                    <a:pt x="984148" y="2984500"/>
                  </a:lnTo>
                  <a:close/>
                </a:path>
                <a:path w="4408170" h="3746500">
                  <a:moveTo>
                    <a:pt x="1078725" y="2984500"/>
                  </a:moveTo>
                  <a:lnTo>
                    <a:pt x="1005077" y="2984500"/>
                  </a:lnTo>
                  <a:lnTo>
                    <a:pt x="1006297" y="2997200"/>
                  </a:lnTo>
                  <a:lnTo>
                    <a:pt x="1078128" y="2997200"/>
                  </a:lnTo>
                  <a:lnTo>
                    <a:pt x="1078725" y="2984500"/>
                  </a:lnTo>
                  <a:close/>
                </a:path>
                <a:path w="4408170" h="3746500">
                  <a:moveTo>
                    <a:pt x="1170317" y="2984500"/>
                  </a:moveTo>
                  <a:lnTo>
                    <a:pt x="1165529" y="2984500"/>
                  </a:lnTo>
                  <a:lnTo>
                    <a:pt x="1165529" y="2997200"/>
                  </a:lnTo>
                  <a:lnTo>
                    <a:pt x="1172108" y="2997200"/>
                  </a:lnTo>
                  <a:lnTo>
                    <a:pt x="1170317" y="2984500"/>
                  </a:lnTo>
                  <a:close/>
                </a:path>
                <a:path w="4408170" h="3746500">
                  <a:moveTo>
                    <a:pt x="1186459" y="2984500"/>
                  </a:moveTo>
                  <a:lnTo>
                    <a:pt x="1178102" y="2984500"/>
                  </a:lnTo>
                  <a:lnTo>
                    <a:pt x="1178102" y="2997200"/>
                  </a:lnTo>
                  <a:lnTo>
                    <a:pt x="1187665" y="2997200"/>
                  </a:lnTo>
                  <a:lnTo>
                    <a:pt x="1186459" y="2984500"/>
                  </a:lnTo>
                  <a:close/>
                </a:path>
                <a:path w="4408170" h="3746500">
                  <a:moveTo>
                    <a:pt x="1918601" y="2984500"/>
                  </a:moveTo>
                  <a:lnTo>
                    <a:pt x="1231976" y="2984500"/>
                  </a:lnTo>
                  <a:lnTo>
                    <a:pt x="1229575" y="2997200"/>
                  </a:lnTo>
                  <a:lnTo>
                    <a:pt x="1918004" y="2997200"/>
                  </a:lnTo>
                  <a:lnTo>
                    <a:pt x="1918601" y="2984500"/>
                  </a:lnTo>
                  <a:close/>
                </a:path>
                <a:path w="4408170" h="3746500">
                  <a:moveTo>
                    <a:pt x="2014981" y="2984500"/>
                  </a:moveTo>
                  <a:lnTo>
                    <a:pt x="1918601" y="2984500"/>
                  </a:lnTo>
                  <a:lnTo>
                    <a:pt x="1920392" y="2997200"/>
                  </a:lnTo>
                  <a:lnTo>
                    <a:pt x="2012581" y="2997200"/>
                  </a:lnTo>
                  <a:lnTo>
                    <a:pt x="2014981" y="2984500"/>
                  </a:lnTo>
                  <a:close/>
                </a:path>
                <a:path w="4408170" h="3746500">
                  <a:moveTo>
                    <a:pt x="81419" y="2971800"/>
                  </a:moveTo>
                  <a:lnTo>
                    <a:pt x="28727" y="2971800"/>
                  </a:lnTo>
                  <a:lnTo>
                    <a:pt x="28143" y="2984500"/>
                  </a:lnTo>
                  <a:lnTo>
                    <a:pt x="80225" y="2984500"/>
                  </a:lnTo>
                  <a:lnTo>
                    <a:pt x="81419" y="2971800"/>
                  </a:lnTo>
                  <a:close/>
                </a:path>
                <a:path w="4408170" h="3746500">
                  <a:moveTo>
                    <a:pt x="215506" y="2971800"/>
                  </a:moveTo>
                  <a:lnTo>
                    <a:pt x="168821" y="2971800"/>
                  </a:lnTo>
                  <a:lnTo>
                    <a:pt x="165226" y="2984500"/>
                  </a:lnTo>
                  <a:lnTo>
                    <a:pt x="214299" y="2984500"/>
                  </a:lnTo>
                  <a:lnTo>
                    <a:pt x="215506" y="2971800"/>
                  </a:lnTo>
                  <a:close/>
                </a:path>
                <a:path w="4408170" h="3746500">
                  <a:moveTo>
                    <a:pt x="683031" y="2971800"/>
                  </a:moveTo>
                  <a:lnTo>
                    <a:pt x="618388" y="2971800"/>
                  </a:lnTo>
                  <a:lnTo>
                    <a:pt x="617181" y="2984500"/>
                  </a:lnTo>
                  <a:lnTo>
                    <a:pt x="683031" y="2984500"/>
                  </a:lnTo>
                  <a:lnTo>
                    <a:pt x="683031" y="2971800"/>
                  </a:lnTo>
                  <a:close/>
                </a:path>
                <a:path w="4408170" h="3746500">
                  <a:moveTo>
                    <a:pt x="1090104" y="2971800"/>
                  </a:moveTo>
                  <a:lnTo>
                    <a:pt x="853033" y="2971800"/>
                  </a:lnTo>
                  <a:lnTo>
                    <a:pt x="854240" y="2984500"/>
                  </a:lnTo>
                  <a:lnTo>
                    <a:pt x="1088897" y="2984500"/>
                  </a:lnTo>
                  <a:lnTo>
                    <a:pt x="1090104" y="2971800"/>
                  </a:lnTo>
                  <a:close/>
                </a:path>
                <a:path w="4408170" h="3746500">
                  <a:moveTo>
                    <a:pt x="1101470" y="2971800"/>
                  </a:moveTo>
                  <a:lnTo>
                    <a:pt x="1096670" y="2971800"/>
                  </a:lnTo>
                  <a:lnTo>
                    <a:pt x="1097876" y="2984500"/>
                  </a:lnTo>
                  <a:lnTo>
                    <a:pt x="1101470" y="2971800"/>
                  </a:lnTo>
                  <a:close/>
                </a:path>
                <a:path w="4408170" h="3746500">
                  <a:moveTo>
                    <a:pt x="2020366" y="2971800"/>
                  </a:moveTo>
                  <a:lnTo>
                    <a:pt x="1222984" y="2971800"/>
                  </a:lnTo>
                  <a:lnTo>
                    <a:pt x="1225397" y="2984500"/>
                  </a:lnTo>
                  <a:lnTo>
                    <a:pt x="2019757" y="2984500"/>
                  </a:lnTo>
                  <a:lnTo>
                    <a:pt x="2020366" y="2971800"/>
                  </a:lnTo>
                  <a:close/>
                </a:path>
                <a:path w="4408170" h="3746500">
                  <a:moveTo>
                    <a:pt x="2104161" y="2971800"/>
                  </a:moveTo>
                  <a:lnTo>
                    <a:pt x="2053285" y="2971800"/>
                  </a:lnTo>
                  <a:lnTo>
                    <a:pt x="2054478" y="2984500"/>
                  </a:lnTo>
                  <a:lnTo>
                    <a:pt x="2104161" y="2984500"/>
                  </a:lnTo>
                  <a:lnTo>
                    <a:pt x="2104161" y="2971800"/>
                  </a:lnTo>
                  <a:close/>
                </a:path>
                <a:path w="4408170" h="3746500">
                  <a:moveTo>
                    <a:pt x="94589" y="2959100"/>
                  </a:moveTo>
                  <a:lnTo>
                    <a:pt x="34137" y="2959100"/>
                  </a:lnTo>
                  <a:lnTo>
                    <a:pt x="34137" y="2971800"/>
                  </a:lnTo>
                  <a:lnTo>
                    <a:pt x="94589" y="2971800"/>
                  </a:lnTo>
                  <a:lnTo>
                    <a:pt x="94589" y="2959100"/>
                  </a:lnTo>
                  <a:close/>
                </a:path>
                <a:path w="4408170" h="3746500">
                  <a:moveTo>
                    <a:pt x="218490" y="2959100"/>
                  </a:moveTo>
                  <a:lnTo>
                    <a:pt x="164630" y="2959100"/>
                  </a:lnTo>
                  <a:lnTo>
                    <a:pt x="165226" y="2971800"/>
                  </a:lnTo>
                  <a:lnTo>
                    <a:pt x="217893" y="2971800"/>
                  </a:lnTo>
                  <a:lnTo>
                    <a:pt x="218490" y="2959100"/>
                  </a:lnTo>
                  <a:close/>
                </a:path>
                <a:path w="4408170" h="3746500">
                  <a:moveTo>
                    <a:pt x="674662" y="2959100"/>
                  </a:moveTo>
                  <a:lnTo>
                    <a:pt x="649516" y="2959100"/>
                  </a:lnTo>
                  <a:lnTo>
                    <a:pt x="649516" y="2971800"/>
                  </a:lnTo>
                  <a:lnTo>
                    <a:pt x="671055" y="2971800"/>
                  </a:lnTo>
                  <a:lnTo>
                    <a:pt x="674662" y="2959100"/>
                  </a:lnTo>
                  <a:close/>
                </a:path>
                <a:path w="4408170" h="3746500">
                  <a:moveTo>
                    <a:pt x="777608" y="2959100"/>
                  </a:moveTo>
                  <a:lnTo>
                    <a:pt x="771029" y="2959100"/>
                  </a:lnTo>
                  <a:lnTo>
                    <a:pt x="772820" y="2971800"/>
                  </a:lnTo>
                  <a:lnTo>
                    <a:pt x="777608" y="2971800"/>
                  </a:lnTo>
                  <a:lnTo>
                    <a:pt x="777608" y="2959100"/>
                  </a:lnTo>
                  <a:close/>
                </a:path>
                <a:path w="4408170" h="3746500">
                  <a:moveTo>
                    <a:pt x="787196" y="2959100"/>
                  </a:moveTo>
                  <a:lnTo>
                    <a:pt x="777608" y="2959100"/>
                  </a:lnTo>
                  <a:lnTo>
                    <a:pt x="778814" y="2971800"/>
                  </a:lnTo>
                  <a:lnTo>
                    <a:pt x="786002" y="2971800"/>
                  </a:lnTo>
                  <a:lnTo>
                    <a:pt x="787196" y="2959100"/>
                  </a:lnTo>
                  <a:close/>
                </a:path>
                <a:path w="4408170" h="3746500">
                  <a:moveTo>
                    <a:pt x="985951" y="2959100"/>
                  </a:moveTo>
                  <a:lnTo>
                    <a:pt x="812926" y="2959100"/>
                  </a:lnTo>
                  <a:lnTo>
                    <a:pt x="813536" y="2971800"/>
                  </a:lnTo>
                  <a:lnTo>
                    <a:pt x="985951" y="2971800"/>
                  </a:lnTo>
                  <a:lnTo>
                    <a:pt x="985951" y="2959100"/>
                  </a:lnTo>
                  <a:close/>
                </a:path>
                <a:path w="4408170" h="3746500">
                  <a:moveTo>
                    <a:pt x="1011681" y="2959100"/>
                  </a:moveTo>
                  <a:lnTo>
                    <a:pt x="995514" y="2959100"/>
                  </a:lnTo>
                  <a:lnTo>
                    <a:pt x="995514" y="2971800"/>
                  </a:lnTo>
                  <a:lnTo>
                    <a:pt x="1011681" y="2971800"/>
                  </a:lnTo>
                  <a:lnTo>
                    <a:pt x="1011681" y="2959100"/>
                  </a:lnTo>
                  <a:close/>
                </a:path>
                <a:path w="4408170" h="3746500">
                  <a:moveTo>
                    <a:pt x="1072133" y="2959100"/>
                  </a:moveTo>
                  <a:lnTo>
                    <a:pt x="1027239" y="2959100"/>
                  </a:lnTo>
                  <a:lnTo>
                    <a:pt x="1027239" y="2971800"/>
                  </a:lnTo>
                  <a:lnTo>
                    <a:pt x="1076909" y="2971800"/>
                  </a:lnTo>
                  <a:lnTo>
                    <a:pt x="1072133" y="2959100"/>
                  </a:lnTo>
                  <a:close/>
                </a:path>
                <a:path w="4408170" h="3746500">
                  <a:moveTo>
                    <a:pt x="2112556" y="2959100"/>
                  </a:moveTo>
                  <a:lnTo>
                    <a:pt x="1214031" y="2959100"/>
                  </a:lnTo>
                  <a:lnTo>
                    <a:pt x="1213408" y="2971800"/>
                  </a:lnTo>
                  <a:lnTo>
                    <a:pt x="2111946" y="2971800"/>
                  </a:lnTo>
                  <a:lnTo>
                    <a:pt x="2112556" y="2959100"/>
                  </a:lnTo>
                  <a:close/>
                </a:path>
                <a:path w="4408170" h="3746500">
                  <a:moveTo>
                    <a:pt x="90385" y="2946400"/>
                  </a:moveTo>
                  <a:lnTo>
                    <a:pt x="38925" y="2946400"/>
                  </a:lnTo>
                  <a:lnTo>
                    <a:pt x="35305" y="2959100"/>
                  </a:lnTo>
                  <a:lnTo>
                    <a:pt x="93992" y="2959100"/>
                  </a:lnTo>
                  <a:lnTo>
                    <a:pt x="90385" y="2946400"/>
                  </a:lnTo>
                  <a:close/>
                </a:path>
                <a:path w="4408170" h="3746500">
                  <a:moveTo>
                    <a:pt x="219709" y="2946400"/>
                  </a:moveTo>
                  <a:lnTo>
                    <a:pt x="162242" y="2946400"/>
                  </a:lnTo>
                  <a:lnTo>
                    <a:pt x="158635" y="2959100"/>
                  </a:lnTo>
                  <a:lnTo>
                    <a:pt x="219709" y="2959100"/>
                  </a:lnTo>
                  <a:lnTo>
                    <a:pt x="219709" y="2946400"/>
                  </a:lnTo>
                  <a:close/>
                </a:path>
                <a:path w="4408170" h="3746500">
                  <a:moveTo>
                    <a:pt x="675843" y="2946400"/>
                  </a:moveTo>
                  <a:lnTo>
                    <a:pt x="674662" y="2946400"/>
                  </a:lnTo>
                  <a:lnTo>
                    <a:pt x="674662" y="2959100"/>
                  </a:lnTo>
                  <a:lnTo>
                    <a:pt x="677049" y="2959100"/>
                  </a:lnTo>
                  <a:lnTo>
                    <a:pt x="675843" y="2946400"/>
                  </a:lnTo>
                  <a:close/>
                </a:path>
                <a:path w="4408170" h="3746500">
                  <a:moveTo>
                    <a:pt x="975766" y="2946400"/>
                  </a:moveTo>
                  <a:lnTo>
                    <a:pt x="769823" y="2946400"/>
                  </a:lnTo>
                  <a:lnTo>
                    <a:pt x="768045" y="2959100"/>
                  </a:lnTo>
                  <a:lnTo>
                    <a:pt x="976363" y="2959100"/>
                  </a:lnTo>
                  <a:lnTo>
                    <a:pt x="975766" y="2946400"/>
                  </a:lnTo>
                  <a:close/>
                </a:path>
                <a:path w="4408170" h="3746500">
                  <a:moveTo>
                    <a:pt x="1065555" y="2946400"/>
                  </a:moveTo>
                  <a:lnTo>
                    <a:pt x="1030249" y="2946400"/>
                  </a:lnTo>
                  <a:lnTo>
                    <a:pt x="1030833" y="2959100"/>
                  </a:lnTo>
                  <a:lnTo>
                    <a:pt x="1065555" y="2959100"/>
                  </a:lnTo>
                  <a:lnTo>
                    <a:pt x="1065555" y="2946400"/>
                  </a:lnTo>
                  <a:close/>
                </a:path>
                <a:path w="4408170" h="3746500">
                  <a:moveTo>
                    <a:pt x="2113749" y="2946400"/>
                  </a:moveTo>
                  <a:lnTo>
                    <a:pt x="1203833" y="2946400"/>
                  </a:lnTo>
                  <a:lnTo>
                    <a:pt x="1203833" y="2959100"/>
                  </a:lnTo>
                  <a:lnTo>
                    <a:pt x="2113749" y="2959100"/>
                  </a:lnTo>
                  <a:lnTo>
                    <a:pt x="2113749" y="2946400"/>
                  </a:lnTo>
                  <a:close/>
                </a:path>
                <a:path w="4408170" h="3746500">
                  <a:moveTo>
                    <a:pt x="98183" y="2933700"/>
                  </a:moveTo>
                  <a:lnTo>
                    <a:pt x="60464" y="2933700"/>
                  </a:lnTo>
                  <a:lnTo>
                    <a:pt x="51485" y="2946400"/>
                  </a:lnTo>
                  <a:lnTo>
                    <a:pt x="96392" y="2946400"/>
                  </a:lnTo>
                  <a:lnTo>
                    <a:pt x="98183" y="2933700"/>
                  </a:lnTo>
                  <a:close/>
                </a:path>
                <a:path w="4408170" h="3746500">
                  <a:moveTo>
                    <a:pt x="168224" y="2933700"/>
                  </a:moveTo>
                  <a:lnTo>
                    <a:pt x="158635" y="2933700"/>
                  </a:lnTo>
                  <a:lnTo>
                    <a:pt x="158635" y="2946400"/>
                  </a:lnTo>
                  <a:lnTo>
                    <a:pt x="168224" y="2946400"/>
                  </a:lnTo>
                  <a:lnTo>
                    <a:pt x="168224" y="2933700"/>
                  </a:lnTo>
                  <a:close/>
                </a:path>
                <a:path w="4408170" h="3746500">
                  <a:moveTo>
                    <a:pt x="970381" y="2933700"/>
                  </a:moveTo>
                  <a:lnTo>
                    <a:pt x="780618" y="2933700"/>
                  </a:lnTo>
                  <a:lnTo>
                    <a:pt x="780618" y="2946400"/>
                  </a:lnTo>
                  <a:lnTo>
                    <a:pt x="969784" y="2946400"/>
                  </a:lnTo>
                  <a:lnTo>
                    <a:pt x="970381" y="2933700"/>
                  </a:lnTo>
                  <a:close/>
                </a:path>
                <a:path w="4408170" h="3746500">
                  <a:moveTo>
                    <a:pt x="1039812" y="2933700"/>
                  </a:moveTo>
                  <a:lnTo>
                    <a:pt x="1020673" y="2933700"/>
                  </a:lnTo>
                  <a:lnTo>
                    <a:pt x="1023073" y="2946400"/>
                  </a:lnTo>
                  <a:lnTo>
                    <a:pt x="1041603" y="2946400"/>
                  </a:lnTo>
                  <a:lnTo>
                    <a:pt x="1039812" y="2933700"/>
                  </a:lnTo>
                  <a:close/>
                </a:path>
                <a:path w="4408170" h="3746500">
                  <a:moveTo>
                    <a:pt x="1055966" y="2933700"/>
                  </a:moveTo>
                  <a:lnTo>
                    <a:pt x="1054773" y="2946400"/>
                  </a:lnTo>
                  <a:lnTo>
                    <a:pt x="1057757" y="2946400"/>
                  </a:lnTo>
                  <a:lnTo>
                    <a:pt x="1055966" y="2933700"/>
                  </a:lnTo>
                  <a:close/>
                </a:path>
                <a:path w="4408170" h="3746500">
                  <a:moveTo>
                    <a:pt x="2111336" y="2933700"/>
                  </a:moveTo>
                  <a:lnTo>
                    <a:pt x="1203248" y="2933700"/>
                  </a:lnTo>
                  <a:lnTo>
                    <a:pt x="1203248" y="2946400"/>
                  </a:lnTo>
                  <a:lnTo>
                    <a:pt x="2110143" y="2946400"/>
                  </a:lnTo>
                  <a:lnTo>
                    <a:pt x="2111336" y="2933700"/>
                  </a:lnTo>
                  <a:close/>
                </a:path>
                <a:path w="4408170" h="3746500">
                  <a:moveTo>
                    <a:pt x="110743" y="2921000"/>
                  </a:moveTo>
                  <a:lnTo>
                    <a:pt x="86791" y="2921000"/>
                  </a:lnTo>
                  <a:lnTo>
                    <a:pt x="83223" y="2933700"/>
                  </a:lnTo>
                  <a:lnTo>
                    <a:pt x="110743" y="2933700"/>
                  </a:lnTo>
                  <a:lnTo>
                    <a:pt x="110743" y="2921000"/>
                  </a:lnTo>
                  <a:close/>
                </a:path>
                <a:path w="4408170" h="3746500">
                  <a:moveTo>
                    <a:pt x="793178" y="2921000"/>
                  </a:moveTo>
                  <a:lnTo>
                    <a:pt x="791997" y="2921000"/>
                  </a:lnTo>
                  <a:lnTo>
                    <a:pt x="791387" y="2933700"/>
                  </a:lnTo>
                  <a:lnTo>
                    <a:pt x="793178" y="2933700"/>
                  </a:lnTo>
                  <a:lnTo>
                    <a:pt x="793178" y="2921000"/>
                  </a:lnTo>
                  <a:close/>
                </a:path>
                <a:path w="4408170" h="3746500">
                  <a:moveTo>
                    <a:pt x="968590" y="2921000"/>
                  </a:moveTo>
                  <a:lnTo>
                    <a:pt x="795578" y="2921000"/>
                  </a:lnTo>
                  <a:lnTo>
                    <a:pt x="793178" y="2933700"/>
                  </a:lnTo>
                  <a:lnTo>
                    <a:pt x="969187" y="2933700"/>
                  </a:lnTo>
                  <a:lnTo>
                    <a:pt x="968590" y="2921000"/>
                  </a:lnTo>
                  <a:close/>
                </a:path>
                <a:path w="4408170" h="3746500">
                  <a:moveTo>
                    <a:pt x="1027836" y="2921000"/>
                  </a:moveTo>
                  <a:lnTo>
                    <a:pt x="1009294" y="2921000"/>
                  </a:lnTo>
                  <a:lnTo>
                    <a:pt x="1009903" y="2933700"/>
                  </a:lnTo>
                  <a:lnTo>
                    <a:pt x="1029652" y="2933700"/>
                  </a:lnTo>
                  <a:lnTo>
                    <a:pt x="1027836" y="2921000"/>
                  </a:lnTo>
                  <a:close/>
                </a:path>
                <a:path w="4408170" h="3746500">
                  <a:moveTo>
                    <a:pt x="2110143" y="2921000"/>
                  </a:moveTo>
                  <a:lnTo>
                    <a:pt x="1190663" y="2921000"/>
                  </a:lnTo>
                  <a:lnTo>
                    <a:pt x="1190663" y="2933700"/>
                  </a:lnTo>
                  <a:lnTo>
                    <a:pt x="2110752" y="2933700"/>
                  </a:lnTo>
                  <a:lnTo>
                    <a:pt x="2110143" y="2921000"/>
                  </a:lnTo>
                  <a:close/>
                </a:path>
                <a:path w="4408170" h="3746500">
                  <a:moveTo>
                    <a:pt x="120319" y="2908300"/>
                  </a:moveTo>
                  <a:lnTo>
                    <a:pt x="117932" y="2921000"/>
                  </a:lnTo>
                  <a:lnTo>
                    <a:pt x="118541" y="2921000"/>
                  </a:lnTo>
                  <a:lnTo>
                    <a:pt x="120319" y="2908300"/>
                  </a:lnTo>
                  <a:close/>
                </a:path>
                <a:path w="4408170" h="3746500">
                  <a:moveTo>
                    <a:pt x="965593" y="2882900"/>
                  </a:moveTo>
                  <a:lnTo>
                    <a:pt x="829703" y="2882900"/>
                  </a:lnTo>
                  <a:lnTo>
                    <a:pt x="828509" y="2895600"/>
                  </a:lnTo>
                  <a:lnTo>
                    <a:pt x="815327" y="2895600"/>
                  </a:lnTo>
                  <a:lnTo>
                    <a:pt x="815327" y="2908300"/>
                  </a:lnTo>
                  <a:lnTo>
                    <a:pt x="809358" y="2908300"/>
                  </a:lnTo>
                  <a:lnTo>
                    <a:pt x="805751" y="2921000"/>
                  </a:lnTo>
                  <a:lnTo>
                    <a:pt x="963790" y="2921000"/>
                  </a:lnTo>
                  <a:lnTo>
                    <a:pt x="967371" y="2908300"/>
                  </a:lnTo>
                  <a:lnTo>
                    <a:pt x="966177" y="2895600"/>
                  </a:lnTo>
                  <a:lnTo>
                    <a:pt x="965593" y="2882900"/>
                  </a:lnTo>
                  <a:close/>
                </a:path>
                <a:path w="4408170" h="3746500">
                  <a:moveTo>
                    <a:pt x="1015276" y="2908300"/>
                  </a:moveTo>
                  <a:lnTo>
                    <a:pt x="1011085" y="2908300"/>
                  </a:lnTo>
                  <a:lnTo>
                    <a:pt x="1009903" y="2921000"/>
                  </a:lnTo>
                  <a:lnTo>
                    <a:pt x="1016469" y="2921000"/>
                  </a:lnTo>
                  <a:lnTo>
                    <a:pt x="1015276" y="2908300"/>
                  </a:lnTo>
                  <a:close/>
                </a:path>
                <a:path w="4408170" h="3746500">
                  <a:moveTo>
                    <a:pt x="1174495" y="2908300"/>
                  </a:moveTo>
                  <a:lnTo>
                    <a:pt x="1170317" y="2908300"/>
                  </a:lnTo>
                  <a:lnTo>
                    <a:pt x="1171524" y="2921000"/>
                  </a:lnTo>
                  <a:lnTo>
                    <a:pt x="1172717" y="2921000"/>
                  </a:lnTo>
                  <a:lnTo>
                    <a:pt x="1174495" y="2908300"/>
                  </a:lnTo>
                  <a:close/>
                </a:path>
                <a:path w="4408170" h="3746500">
                  <a:moveTo>
                    <a:pt x="2102370" y="2908300"/>
                  </a:moveTo>
                  <a:lnTo>
                    <a:pt x="1182890" y="2908300"/>
                  </a:lnTo>
                  <a:lnTo>
                    <a:pt x="1184084" y="2921000"/>
                  </a:lnTo>
                  <a:lnTo>
                    <a:pt x="2102980" y="2921000"/>
                  </a:lnTo>
                  <a:lnTo>
                    <a:pt x="2102370" y="2908300"/>
                  </a:lnTo>
                  <a:close/>
                </a:path>
                <a:path w="4408170" h="3746500">
                  <a:moveTo>
                    <a:pt x="2108352" y="2895600"/>
                  </a:moveTo>
                  <a:lnTo>
                    <a:pt x="1164920" y="2895600"/>
                  </a:lnTo>
                  <a:lnTo>
                    <a:pt x="1161338" y="2908300"/>
                  </a:lnTo>
                  <a:lnTo>
                    <a:pt x="2106561" y="2908300"/>
                  </a:lnTo>
                  <a:lnTo>
                    <a:pt x="2108352" y="2895600"/>
                  </a:lnTo>
                  <a:close/>
                </a:path>
                <a:path w="4408170" h="3746500">
                  <a:moveTo>
                    <a:pt x="824903" y="2882900"/>
                  </a:moveTo>
                  <a:lnTo>
                    <a:pt x="823112" y="2882900"/>
                  </a:lnTo>
                  <a:lnTo>
                    <a:pt x="821931" y="2895600"/>
                  </a:lnTo>
                  <a:lnTo>
                    <a:pt x="824903" y="2895600"/>
                  </a:lnTo>
                  <a:lnTo>
                    <a:pt x="824903" y="2882900"/>
                  </a:lnTo>
                  <a:close/>
                </a:path>
                <a:path w="4408170" h="3746500">
                  <a:moveTo>
                    <a:pt x="1231976" y="2882900"/>
                  </a:moveTo>
                  <a:lnTo>
                    <a:pt x="1164335" y="2882900"/>
                  </a:lnTo>
                  <a:lnTo>
                    <a:pt x="1164335" y="2895600"/>
                  </a:lnTo>
                  <a:lnTo>
                    <a:pt x="1233766" y="2895600"/>
                  </a:lnTo>
                  <a:lnTo>
                    <a:pt x="1231976" y="2882900"/>
                  </a:lnTo>
                  <a:close/>
                </a:path>
                <a:path w="4408170" h="3746500">
                  <a:moveTo>
                    <a:pt x="2116137" y="2870200"/>
                  </a:moveTo>
                  <a:lnTo>
                    <a:pt x="1251115" y="2870200"/>
                  </a:lnTo>
                  <a:lnTo>
                    <a:pt x="1251115" y="2882900"/>
                  </a:lnTo>
                  <a:lnTo>
                    <a:pt x="1248130" y="2882900"/>
                  </a:lnTo>
                  <a:lnTo>
                    <a:pt x="1244549" y="2895600"/>
                  </a:lnTo>
                  <a:lnTo>
                    <a:pt x="2116137" y="2895600"/>
                  </a:lnTo>
                  <a:lnTo>
                    <a:pt x="2116137" y="2870200"/>
                  </a:lnTo>
                  <a:close/>
                </a:path>
                <a:path w="4408170" h="3746500">
                  <a:moveTo>
                    <a:pt x="935659" y="2870200"/>
                  </a:moveTo>
                  <a:lnTo>
                    <a:pt x="841082" y="2870200"/>
                  </a:lnTo>
                  <a:lnTo>
                    <a:pt x="841082" y="2882900"/>
                  </a:lnTo>
                  <a:lnTo>
                    <a:pt x="940447" y="2882900"/>
                  </a:lnTo>
                  <a:lnTo>
                    <a:pt x="935659" y="2870200"/>
                  </a:lnTo>
                  <a:close/>
                </a:path>
                <a:path w="4408170" h="3746500">
                  <a:moveTo>
                    <a:pt x="1210424" y="2870200"/>
                  </a:moveTo>
                  <a:lnTo>
                    <a:pt x="1134986" y="2870200"/>
                  </a:lnTo>
                  <a:lnTo>
                    <a:pt x="1135595" y="2882900"/>
                  </a:lnTo>
                  <a:lnTo>
                    <a:pt x="1209827" y="2882900"/>
                  </a:lnTo>
                  <a:lnTo>
                    <a:pt x="1210424" y="2870200"/>
                  </a:lnTo>
                  <a:close/>
                </a:path>
                <a:path w="4408170" h="3746500">
                  <a:moveTo>
                    <a:pt x="850658" y="2857500"/>
                  </a:moveTo>
                  <a:lnTo>
                    <a:pt x="847064" y="2857500"/>
                  </a:lnTo>
                  <a:lnTo>
                    <a:pt x="847064" y="2870200"/>
                  </a:lnTo>
                  <a:lnTo>
                    <a:pt x="851255" y="2870200"/>
                  </a:lnTo>
                  <a:lnTo>
                    <a:pt x="850658" y="2857500"/>
                  </a:lnTo>
                  <a:close/>
                </a:path>
                <a:path w="4408170" h="3746500">
                  <a:moveTo>
                    <a:pt x="856640" y="2857500"/>
                  </a:moveTo>
                  <a:lnTo>
                    <a:pt x="856043" y="2870200"/>
                  </a:lnTo>
                  <a:lnTo>
                    <a:pt x="859040" y="2870200"/>
                  </a:lnTo>
                  <a:lnTo>
                    <a:pt x="856640" y="2857500"/>
                  </a:lnTo>
                  <a:close/>
                </a:path>
                <a:path w="4408170" h="3746500">
                  <a:moveTo>
                    <a:pt x="863206" y="2857500"/>
                  </a:moveTo>
                  <a:lnTo>
                    <a:pt x="860234" y="2857500"/>
                  </a:lnTo>
                  <a:lnTo>
                    <a:pt x="860234" y="2870200"/>
                  </a:lnTo>
                  <a:lnTo>
                    <a:pt x="863206" y="2870200"/>
                  </a:lnTo>
                  <a:lnTo>
                    <a:pt x="863206" y="2857500"/>
                  </a:lnTo>
                  <a:close/>
                </a:path>
                <a:path w="4408170" h="3746500">
                  <a:moveTo>
                    <a:pt x="884161" y="2857500"/>
                  </a:moveTo>
                  <a:lnTo>
                    <a:pt x="882383" y="2857500"/>
                  </a:lnTo>
                  <a:lnTo>
                    <a:pt x="882383" y="2870200"/>
                  </a:lnTo>
                  <a:lnTo>
                    <a:pt x="885977" y="2870200"/>
                  </a:lnTo>
                  <a:lnTo>
                    <a:pt x="884161" y="2857500"/>
                  </a:lnTo>
                  <a:close/>
                </a:path>
                <a:path w="4408170" h="3746500">
                  <a:moveTo>
                    <a:pt x="933843" y="2857500"/>
                  </a:moveTo>
                  <a:lnTo>
                    <a:pt x="900328" y="2857500"/>
                  </a:lnTo>
                  <a:lnTo>
                    <a:pt x="896734" y="2870200"/>
                  </a:lnTo>
                  <a:lnTo>
                    <a:pt x="933843" y="2870200"/>
                  </a:lnTo>
                  <a:lnTo>
                    <a:pt x="933843" y="2857500"/>
                  </a:lnTo>
                  <a:close/>
                </a:path>
                <a:path w="4408170" h="3746500">
                  <a:moveTo>
                    <a:pt x="1139774" y="2857500"/>
                  </a:moveTo>
                  <a:lnTo>
                    <a:pt x="1133792" y="2857500"/>
                  </a:lnTo>
                  <a:lnTo>
                    <a:pt x="1135595" y="2870200"/>
                  </a:lnTo>
                  <a:lnTo>
                    <a:pt x="1142174" y="2870200"/>
                  </a:lnTo>
                  <a:lnTo>
                    <a:pt x="1139774" y="2857500"/>
                  </a:lnTo>
                  <a:close/>
                </a:path>
                <a:path w="4408170" h="3746500">
                  <a:moveTo>
                    <a:pt x="1207427" y="2857500"/>
                  </a:moveTo>
                  <a:lnTo>
                    <a:pt x="1142784" y="2857500"/>
                  </a:lnTo>
                  <a:lnTo>
                    <a:pt x="1142174" y="2870200"/>
                  </a:lnTo>
                  <a:lnTo>
                    <a:pt x="1209230" y="2870200"/>
                  </a:lnTo>
                  <a:lnTo>
                    <a:pt x="1207427" y="2857500"/>
                  </a:lnTo>
                  <a:close/>
                </a:path>
                <a:path w="4408170" h="3746500">
                  <a:moveTo>
                    <a:pt x="2112556" y="2857500"/>
                  </a:moveTo>
                  <a:lnTo>
                    <a:pt x="1260703" y="2857500"/>
                  </a:lnTo>
                  <a:lnTo>
                    <a:pt x="1255915" y="2870200"/>
                  </a:lnTo>
                  <a:lnTo>
                    <a:pt x="2113749" y="2870200"/>
                  </a:lnTo>
                  <a:lnTo>
                    <a:pt x="2112556" y="2857500"/>
                  </a:lnTo>
                  <a:close/>
                </a:path>
                <a:path w="4408170" h="3746500">
                  <a:moveTo>
                    <a:pt x="2307691" y="2857500"/>
                  </a:moveTo>
                  <a:lnTo>
                    <a:pt x="2294509" y="2857500"/>
                  </a:lnTo>
                  <a:lnTo>
                    <a:pt x="2295702" y="2870200"/>
                  </a:lnTo>
                  <a:lnTo>
                    <a:pt x="2308301" y="2870200"/>
                  </a:lnTo>
                  <a:lnTo>
                    <a:pt x="2307691" y="2857500"/>
                  </a:lnTo>
                  <a:close/>
                </a:path>
                <a:path w="4408170" h="3746500">
                  <a:moveTo>
                    <a:pt x="1165529" y="2844800"/>
                  </a:moveTo>
                  <a:lnTo>
                    <a:pt x="1156538" y="2844800"/>
                  </a:lnTo>
                  <a:lnTo>
                    <a:pt x="1155344" y="2857500"/>
                  </a:lnTo>
                  <a:lnTo>
                    <a:pt x="1166710" y="2857500"/>
                  </a:lnTo>
                  <a:lnTo>
                    <a:pt x="1165529" y="2844800"/>
                  </a:lnTo>
                  <a:close/>
                </a:path>
                <a:path w="4408170" h="3746500">
                  <a:moveTo>
                    <a:pt x="1193050" y="2844800"/>
                  </a:moveTo>
                  <a:lnTo>
                    <a:pt x="1179309" y="2844800"/>
                  </a:lnTo>
                  <a:lnTo>
                    <a:pt x="1178102" y="2857500"/>
                  </a:lnTo>
                  <a:lnTo>
                    <a:pt x="1196644" y="2857500"/>
                  </a:lnTo>
                  <a:lnTo>
                    <a:pt x="1193050" y="2844800"/>
                  </a:lnTo>
                  <a:close/>
                </a:path>
                <a:path w="4408170" h="3746500">
                  <a:moveTo>
                    <a:pt x="2117928" y="2844800"/>
                  </a:moveTo>
                  <a:lnTo>
                    <a:pt x="1282255" y="2844800"/>
                  </a:lnTo>
                  <a:lnTo>
                    <a:pt x="1281061" y="2857500"/>
                  </a:lnTo>
                  <a:lnTo>
                    <a:pt x="2116137" y="2857500"/>
                  </a:lnTo>
                  <a:lnTo>
                    <a:pt x="2117928" y="2844800"/>
                  </a:lnTo>
                  <a:close/>
                </a:path>
                <a:path w="4408170" h="3746500">
                  <a:moveTo>
                    <a:pt x="2304694" y="2844800"/>
                  </a:moveTo>
                  <a:lnTo>
                    <a:pt x="2287333" y="2844800"/>
                  </a:lnTo>
                  <a:lnTo>
                    <a:pt x="2287930" y="2857500"/>
                  </a:lnTo>
                  <a:lnTo>
                    <a:pt x="2304694" y="2857500"/>
                  </a:lnTo>
                  <a:lnTo>
                    <a:pt x="2304694" y="2844800"/>
                  </a:lnTo>
                  <a:close/>
                </a:path>
                <a:path w="4408170" h="3746500">
                  <a:moveTo>
                    <a:pt x="1160132" y="2832100"/>
                  </a:moveTo>
                  <a:lnTo>
                    <a:pt x="1154747" y="2832100"/>
                  </a:lnTo>
                  <a:lnTo>
                    <a:pt x="1155344" y="2844800"/>
                  </a:lnTo>
                  <a:lnTo>
                    <a:pt x="1160729" y="2844800"/>
                  </a:lnTo>
                  <a:lnTo>
                    <a:pt x="1160132" y="2832100"/>
                  </a:lnTo>
                  <a:close/>
                </a:path>
                <a:path w="4408170" h="3746500">
                  <a:moveTo>
                    <a:pt x="2120341" y="2832100"/>
                  </a:moveTo>
                  <a:lnTo>
                    <a:pt x="1276858" y="2832100"/>
                  </a:lnTo>
                  <a:lnTo>
                    <a:pt x="1278064" y="2844800"/>
                  </a:lnTo>
                  <a:lnTo>
                    <a:pt x="2119122" y="2844800"/>
                  </a:lnTo>
                  <a:lnTo>
                    <a:pt x="2120341" y="2832100"/>
                  </a:lnTo>
                  <a:close/>
                </a:path>
                <a:path w="4408170" h="3746500">
                  <a:moveTo>
                    <a:pt x="2243645" y="2832100"/>
                  </a:moveTo>
                  <a:lnTo>
                    <a:pt x="2218512" y="2832100"/>
                  </a:lnTo>
                  <a:lnTo>
                    <a:pt x="2220302" y="2844800"/>
                  </a:lnTo>
                  <a:lnTo>
                    <a:pt x="2243048" y="2844800"/>
                  </a:lnTo>
                  <a:lnTo>
                    <a:pt x="2243645" y="2832100"/>
                  </a:lnTo>
                  <a:close/>
                </a:path>
                <a:path w="4408170" h="3746500">
                  <a:moveTo>
                    <a:pt x="2305888" y="2832100"/>
                  </a:moveTo>
                  <a:lnTo>
                    <a:pt x="2245436" y="2832100"/>
                  </a:lnTo>
                  <a:lnTo>
                    <a:pt x="2247239" y="2844800"/>
                  </a:lnTo>
                  <a:lnTo>
                    <a:pt x="2308301" y="2844800"/>
                  </a:lnTo>
                  <a:lnTo>
                    <a:pt x="2305888" y="2832100"/>
                  </a:lnTo>
                  <a:close/>
                </a:path>
                <a:path w="4408170" h="3746500">
                  <a:moveTo>
                    <a:pt x="1288834" y="2819400"/>
                  </a:moveTo>
                  <a:lnTo>
                    <a:pt x="1284630" y="2819400"/>
                  </a:lnTo>
                  <a:lnTo>
                    <a:pt x="1282865" y="2832100"/>
                  </a:lnTo>
                  <a:lnTo>
                    <a:pt x="1292440" y="2832100"/>
                  </a:lnTo>
                  <a:lnTo>
                    <a:pt x="1288834" y="2819400"/>
                  </a:lnTo>
                  <a:close/>
                </a:path>
                <a:path w="4408170" h="3746500">
                  <a:moveTo>
                    <a:pt x="2121535" y="2806700"/>
                  </a:moveTo>
                  <a:lnTo>
                    <a:pt x="1303210" y="2806700"/>
                  </a:lnTo>
                  <a:lnTo>
                    <a:pt x="1302016" y="2819400"/>
                  </a:lnTo>
                  <a:lnTo>
                    <a:pt x="1297812" y="2819400"/>
                  </a:lnTo>
                  <a:lnTo>
                    <a:pt x="1296619" y="2832100"/>
                  </a:lnTo>
                  <a:lnTo>
                    <a:pt x="2122728" y="2832100"/>
                  </a:lnTo>
                  <a:lnTo>
                    <a:pt x="2121535" y="2806700"/>
                  </a:lnTo>
                  <a:close/>
                </a:path>
                <a:path w="4408170" h="3746500">
                  <a:moveTo>
                    <a:pt x="2305888" y="2819400"/>
                  </a:moveTo>
                  <a:lnTo>
                    <a:pt x="2149055" y="2819400"/>
                  </a:lnTo>
                  <a:lnTo>
                    <a:pt x="2152662" y="2832100"/>
                  </a:lnTo>
                  <a:lnTo>
                    <a:pt x="2306497" y="2832100"/>
                  </a:lnTo>
                  <a:lnTo>
                    <a:pt x="2305888" y="2819400"/>
                  </a:lnTo>
                  <a:close/>
                </a:path>
                <a:path w="4408170" h="3746500">
                  <a:moveTo>
                    <a:pt x="2301100" y="2806700"/>
                  </a:moveTo>
                  <a:lnTo>
                    <a:pt x="2137689" y="2806700"/>
                  </a:lnTo>
                  <a:lnTo>
                    <a:pt x="2137689" y="2819400"/>
                  </a:lnTo>
                  <a:lnTo>
                    <a:pt x="2301100" y="2819400"/>
                  </a:lnTo>
                  <a:lnTo>
                    <a:pt x="2301100" y="2806700"/>
                  </a:lnTo>
                  <a:close/>
                </a:path>
                <a:path w="4408170" h="3746500">
                  <a:moveTo>
                    <a:pt x="2125116" y="2794000"/>
                  </a:moveTo>
                  <a:lnTo>
                    <a:pt x="1298409" y="2794000"/>
                  </a:lnTo>
                  <a:lnTo>
                    <a:pt x="1298409" y="2806700"/>
                  </a:lnTo>
                  <a:lnTo>
                    <a:pt x="2123338" y="2806700"/>
                  </a:lnTo>
                  <a:lnTo>
                    <a:pt x="2125116" y="2794000"/>
                  </a:lnTo>
                  <a:close/>
                </a:path>
                <a:path w="4408170" h="3746500">
                  <a:moveTo>
                    <a:pt x="2296909" y="2794000"/>
                  </a:moveTo>
                  <a:lnTo>
                    <a:pt x="2131110" y="2794000"/>
                  </a:lnTo>
                  <a:lnTo>
                    <a:pt x="2134679" y="2806700"/>
                  </a:lnTo>
                  <a:lnTo>
                    <a:pt x="2295702" y="2806700"/>
                  </a:lnTo>
                  <a:lnTo>
                    <a:pt x="2296909" y="2794000"/>
                  </a:lnTo>
                  <a:close/>
                </a:path>
                <a:path w="4408170" h="3746500">
                  <a:moveTo>
                    <a:pt x="2307081" y="2781300"/>
                  </a:moveTo>
                  <a:lnTo>
                    <a:pt x="1305001" y="2781300"/>
                  </a:lnTo>
                  <a:lnTo>
                    <a:pt x="1305001" y="2794000"/>
                  </a:lnTo>
                  <a:lnTo>
                    <a:pt x="2306497" y="2794000"/>
                  </a:lnTo>
                  <a:lnTo>
                    <a:pt x="2307081" y="2781300"/>
                  </a:lnTo>
                  <a:close/>
                </a:path>
                <a:path w="4408170" h="3746500">
                  <a:moveTo>
                    <a:pt x="2313685" y="2768600"/>
                  </a:moveTo>
                  <a:lnTo>
                    <a:pt x="1299019" y="2768600"/>
                  </a:lnTo>
                  <a:lnTo>
                    <a:pt x="1300213" y="2781300"/>
                  </a:lnTo>
                  <a:lnTo>
                    <a:pt x="2313685" y="2781300"/>
                  </a:lnTo>
                  <a:lnTo>
                    <a:pt x="2313685" y="2768600"/>
                  </a:lnTo>
                  <a:close/>
                </a:path>
                <a:path w="4408170" h="3746500">
                  <a:moveTo>
                    <a:pt x="2324468" y="2755900"/>
                  </a:moveTo>
                  <a:lnTo>
                    <a:pt x="1296034" y="2755900"/>
                  </a:lnTo>
                  <a:lnTo>
                    <a:pt x="1294828" y="2768600"/>
                  </a:lnTo>
                  <a:lnTo>
                    <a:pt x="2323261" y="2768600"/>
                  </a:lnTo>
                  <a:lnTo>
                    <a:pt x="2324468" y="2755900"/>
                  </a:lnTo>
                  <a:close/>
                </a:path>
                <a:path w="4408170" h="3746500">
                  <a:moveTo>
                    <a:pt x="2329243" y="2743200"/>
                  </a:moveTo>
                  <a:lnTo>
                    <a:pt x="1296034" y="2743200"/>
                  </a:lnTo>
                  <a:lnTo>
                    <a:pt x="1296619" y="2755900"/>
                  </a:lnTo>
                  <a:lnTo>
                    <a:pt x="2329243" y="2755900"/>
                  </a:lnTo>
                  <a:lnTo>
                    <a:pt x="2329243" y="2743200"/>
                  </a:lnTo>
                  <a:close/>
                </a:path>
                <a:path w="4408170" h="3746500">
                  <a:moveTo>
                    <a:pt x="1270266" y="2730500"/>
                  </a:moveTo>
                  <a:lnTo>
                    <a:pt x="1266088" y="2730500"/>
                  </a:lnTo>
                  <a:lnTo>
                    <a:pt x="1267282" y="2743200"/>
                  </a:lnTo>
                  <a:lnTo>
                    <a:pt x="1269098" y="2743200"/>
                  </a:lnTo>
                  <a:lnTo>
                    <a:pt x="1270266" y="2730500"/>
                  </a:lnTo>
                  <a:close/>
                </a:path>
                <a:path w="4408170" h="3746500">
                  <a:moveTo>
                    <a:pt x="2327452" y="2730500"/>
                  </a:moveTo>
                  <a:lnTo>
                    <a:pt x="1296619" y="2730500"/>
                  </a:lnTo>
                  <a:lnTo>
                    <a:pt x="1297216" y="2743200"/>
                  </a:lnTo>
                  <a:lnTo>
                    <a:pt x="2328646" y="2743200"/>
                  </a:lnTo>
                  <a:lnTo>
                    <a:pt x="2327452" y="2730500"/>
                  </a:lnTo>
                  <a:close/>
                </a:path>
                <a:path w="4408170" h="3746500">
                  <a:moveTo>
                    <a:pt x="1231976" y="2717800"/>
                  </a:moveTo>
                  <a:lnTo>
                    <a:pt x="1219403" y="2717800"/>
                  </a:lnTo>
                  <a:lnTo>
                    <a:pt x="1220000" y="2730500"/>
                  </a:lnTo>
                  <a:lnTo>
                    <a:pt x="1228382" y="2730500"/>
                  </a:lnTo>
                  <a:lnTo>
                    <a:pt x="1231976" y="2717800"/>
                  </a:lnTo>
                  <a:close/>
                </a:path>
                <a:path w="4408170" h="3746500">
                  <a:moveTo>
                    <a:pt x="2320251" y="2717800"/>
                  </a:moveTo>
                  <a:lnTo>
                    <a:pt x="1265516" y="2717800"/>
                  </a:lnTo>
                  <a:lnTo>
                    <a:pt x="1265516" y="2730500"/>
                  </a:lnTo>
                  <a:lnTo>
                    <a:pt x="2321458" y="2730500"/>
                  </a:lnTo>
                  <a:lnTo>
                    <a:pt x="2320251" y="2717800"/>
                  </a:lnTo>
                  <a:close/>
                </a:path>
                <a:path w="4408170" h="3746500">
                  <a:moveTo>
                    <a:pt x="1246327" y="2705100"/>
                  </a:moveTo>
                  <a:lnTo>
                    <a:pt x="1209230" y="2705100"/>
                  </a:lnTo>
                  <a:lnTo>
                    <a:pt x="1210424" y="2717800"/>
                  </a:lnTo>
                  <a:lnTo>
                    <a:pt x="1245158" y="2717800"/>
                  </a:lnTo>
                  <a:lnTo>
                    <a:pt x="1246327" y="2705100"/>
                  </a:lnTo>
                  <a:close/>
                </a:path>
                <a:path w="4408170" h="3746500">
                  <a:moveTo>
                    <a:pt x="1259509" y="2705100"/>
                  </a:moveTo>
                  <a:lnTo>
                    <a:pt x="1252931" y="2705100"/>
                  </a:lnTo>
                  <a:lnTo>
                    <a:pt x="1254709" y="2717800"/>
                  </a:lnTo>
                  <a:lnTo>
                    <a:pt x="1259509" y="2717800"/>
                  </a:lnTo>
                  <a:lnTo>
                    <a:pt x="1259509" y="2705100"/>
                  </a:lnTo>
                  <a:close/>
                </a:path>
                <a:path w="4408170" h="3746500">
                  <a:moveTo>
                    <a:pt x="2315463" y="2705100"/>
                  </a:moveTo>
                  <a:lnTo>
                    <a:pt x="1259509" y="2705100"/>
                  </a:lnTo>
                  <a:lnTo>
                    <a:pt x="1260119" y="2717800"/>
                  </a:lnTo>
                  <a:lnTo>
                    <a:pt x="2316060" y="2717800"/>
                  </a:lnTo>
                  <a:lnTo>
                    <a:pt x="2315463" y="2705100"/>
                  </a:lnTo>
                  <a:close/>
                </a:path>
                <a:path w="4408170" h="3746500">
                  <a:moveTo>
                    <a:pt x="1310385" y="2692400"/>
                  </a:moveTo>
                  <a:lnTo>
                    <a:pt x="1209230" y="2692400"/>
                  </a:lnTo>
                  <a:lnTo>
                    <a:pt x="1208023" y="2705100"/>
                  </a:lnTo>
                  <a:lnTo>
                    <a:pt x="1312189" y="2705100"/>
                  </a:lnTo>
                  <a:lnTo>
                    <a:pt x="1310385" y="2692400"/>
                  </a:lnTo>
                  <a:close/>
                </a:path>
                <a:path w="4408170" h="3746500">
                  <a:moveTo>
                    <a:pt x="1319974" y="2692400"/>
                  </a:moveTo>
                  <a:lnTo>
                    <a:pt x="1318767" y="2705100"/>
                  </a:lnTo>
                  <a:lnTo>
                    <a:pt x="1321765" y="2705100"/>
                  </a:lnTo>
                  <a:lnTo>
                    <a:pt x="1319974" y="2692400"/>
                  </a:lnTo>
                  <a:close/>
                </a:path>
                <a:path w="4408170" h="3746500">
                  <a:moveTo>
                    <a:pt x="1479791" y="2692400"/>
                  </a:moveTo>
                  <a:lnTo>
                    <a:pt x="1369047" y="2692400"/>
                  </a:lnTo>
                  <a:lnTo>
                    <a:pt x="1368450" y="2705100"/>
                  </a:lnTo>
                  <a:lnTo>
                    <a:pt x="1480400" y="2705100"/>
                  </a:lnTo>
                  <a:lnTo>
                    <a:pt x="1479791" y="2692400"/>
                  </a:lnTo>
                  <a:close/>
                </a:path>
                <a:path w="4408170" h="3746500">
                  <a:moveTo>
                    <a:pt x="2308885" y="2692400"/>
                  </a:moveTo>
                  <a:lnTo>
                    <a:pt x="1534274" y="2692400"/>
                  </a:lnTo>
                  <a:lnTo>
                    <a:pt x="1521701" y="2705100"/>
                  </a:lnTo>
                  <a:lnTo>
                    <a:pt x="2310079" y="2705100"/>
                  </a:lnTo>
                  <a:lnTo>
                    <a:pt x="2308885" y="2692400"/>
                  </a:lnTo>
                  <a:close/>
                </a:path>
                <a:path w="4408170" h="3746500">
                  <a:moveTo>
                    <a:pt x="1306194" y="2679700"/>
                  </a:moveTo>
                  <a:lnTo>
                    <a:pt x="1230172" y="2679700"/>
                  </a:lnTo>
                  <a:lnTo>
                    <a:pt x="1228382" y="2692400"/>
                  </a:lnTo>
                  <a:lnTo>
                    <a:pt x="1306804" y="2692400"/>
                  </a:lnTo>
                  <a:lnTo>
                    <a:pt x="1306194" y="2679700"/>
                  </a:lnTo>
                  <a:close/>
                </a:path>
                <a:path w="4408170" h="3746500">
                  <a:moveTo>
                    <a:pt x="1407363" y="2679700"/>
                  </a:moveTo>
                  <a:lnTo>
                    <a:pt x="1372641" y="2679700"/>
                  </a:lnTo>
                  <a:lnTo>
                    <a:pt x="1370850" y="2692400"/>
                  </a:lnTo>
                  <a:lnTo>
                    <a:pt x="1407960" y="2692400"/>
                  </a:lnTo>
                  <a:lnTo>
                    <a:pt x="1407363" y="2679700"/>
                  </a:lnTo>
                  <a:close/>
                </a:path>
                <a:path w="4408170" h="3746500">
                  <a:moveTo>
                    <a:pt x="1467243" y="2679700"/>
                  </a:moveTo>
                  <a:lnTo>
                    <a:pt x="1425333" y="2679700"/>
                  </a:lnTo>
                  <a:lnTo>
                    <a:pt x="1427708" y="2692400"/>
                  </a:lnTo>
                  <a:lnTo>
                    <a:pt x="1468424" y="2692400"/>
                  </a:lnTo>
                  <a:lnTo>
                    <a:pt x="1467243" y="2679700"/>
                  </a:lnTo>
                  <a:close/>
                </a:path>
                <a:path w="4408170" h="3746500">
                  <a:moveTo>
                    <a:pt x="1476806" y="2679700"/>
                  </a:moveTo>
                  <a:lnTo>
                    <a:pt x="1475028" y="2692400"/>
                  </a:lnTo>
                  <a:lnTo>
                    <a:pt x="1478000" y="2692400"/>
                  </a:lnTo>
                  <a:lnTo>
                    <a:pt x="1476806" y="2679700"/>
                  </a:lnTo>
                  <a:close/>
                </a:path>
                <a:path w="4408170" h="3746500">
                  <a:moveTo>
                    <a:pt x="2305291" y="2679700"/>
                  </a:moveTo>
                  <a:lnTo>
                    <a:pt x="1557032" y="2679700"/>
                  </a:lnTo>
                  <a:lnTo>
                    <a:pt x="1553425" y="2692400"/>
                  </a:lnTo>
                  <a:lnTo>
                    <a:pt x="2307081" y="2692400"/>
                  </a:lnTo>
                  <a:lnTo>
                    <a:pt x="2305291" y="2679700"/>
                  </a:lnTo>
                  <a:close/>
                </a:path>
                <a:path w="4408170" h="3746500">
                  <a:moveTo>
                    <a:pt x="1303820" y="2667000"/>
                  </a:moveTo>
                  <a:lnTo>
                    <a:pt x="1246327" y="2667000"/>
                  </a:lnTo>
                  <a:lnTo>
                    <a:pt x="1246327" y="2679700"/>
                  </a:lnTo>
                  <a:lnTo>
                    <a:pt x="1303820" y="2679700"/>
                  </a:lnTo>
                  <a:lnTo>
                    <a:pt x="1303820" y="2667000"/>
                  </a:lnTo>
                  <a:close/>
                </a:path>
                <a:path w="4408170" h="3746500">
                  <a:moveTo>
                    <a:pt x="1394205" y="2667000"/>
                  </a:moveTo>
                  <a:lnTo>
                    <a:pt x="1392389" y="2667000"/>
                  </a:lnTo>
                  <a:lnTo>
                    <a:pt x="1388808" y="2679700"/>
                  </a:lnTo>
                  <a:lnTo>
                    <a:pt x="1398968" y="2679700"/>
                  </a:lnTo>
                  <a:lnTo>
                    <a:pt x="1394205" y="2667000"/>
                  </a:lnTo>
                  <a:close/>
                </a:path>
                <a:path w="4408170" h="3746500">
                  <a:moveTo>
                    <a:pt x="1466037" y="2667000"/>
                  </a:moveTo>
                  <a:lnTo>
                    <a:pt x="1425333" y="2667000"/>
                  </a:lnTo>
                  <a:lnTo>
                    <a:pt x="1425917" y="2679700"/>
                  </a:lnTo>
                  <a:lnTo>
                    <a:pt x="1463636" y="2679700"/>
                  </a:lnTo>
                  <a:lnTo>
                    <a:pt x="1466037" y="2667000"/>
                  </a:lnTo>
                  <a:close/>
                </a:path>
                <a:path w="4408170" h="3746500">
                  <a:moveTo>
                    <a:pt x="2301100" y="2667000"/>
                  </a:moveTo>
                  <a:lnTo>
                    <a:pt x="1569592" y="2667000"/>
                  </a:lnTo>
                  <a:lnTo>
                    <a:pt x="1569592" y="2679700"/>
                  </a:lnTo>
                  <a:lnTo>
                    <a:pt x="2301709" y="2679700"/>
                  </a:lnTo>
                  <a:lnTo>
                    <a:pt x="2301100" y="2667000"/>
                  </a:lnTo>
                  <a:close/>
                </a:path>
                <a:path w="4408170" h="3746500">
                  <a:moveTo>
                    <a:pt x="1313395" y="2654300"/>
                  </a:moveTo>
                  <a:lnTo>
                    <a:pt x="1245730" y="2654300"/>
                  </a:lnTo>
                  <a:lnTo>
                    <a:pt x="1245730" y="2667000"/>
                  </a:lnTo>
                  <a:lnTo>
                    <a:pt x="1310995" y="2667000"/>
                  </a:lnTo>
                  <a:lnTo>
                    <a:pt x="1313395" y="2654300"/>
                  </a:lnTo>
                  <a:close/>
                </a:path>
                <a:path w="4408170" h="3746500">
                  <a:moveTo>
                    <a:pt x="1466037" y="2654300"/>
                  </a:moveTo>
                  <a:lnTo>
                    <a:pt x="1425333" y="2654300"/>
                  </a:lnTo>
                  <a:lnTo>
                    <a:pt x="1424127" y="2667000"/>
                  </a:lnTo>
                  <a:lnTo>
                    <a:pt x="1463636" y="2667000"/>
                  </a:lnTo>
                  <a:lnTo>
                    <a:pt x="1466037" y="2654300"/>
                  </a:lnTo>
                  <a:close/>
                </a:path>
                <a:path w="4408170" h="3746500">
                  <a:moveTo>
                    <a:pt x="2294509" y="2654300"/>
                  </a:moveTo>
                  <a:lnTo>
                    <a:pt x="1579168" y="2654300"/>
                  </a:lnTo>
                  <a:lnTo>
                    <a:pt x="1577974" y="2667000"/>
                  </a:lnTo>
                  <a:lnTo>
                    <a:pt x="2296312" y="2667000"/>
                  </a:lnTo>
                  <a:lnTo>
                    <a:pt x="2294509" y="2654300"/>
                  </a:lnTo>
                  <a:close/>
                </a:path>
                <a:path w="4408170" h="3746500">
                  <a:moveTo>
                    <a:pt x="1236141" y="2641600"/>
                  </a:moveTo>
                  <a:lnTo>
                    <a:pt x="1197838" y="2641600"/>
                  </a:lnTo>
                  <a:lnTo>
                    <a:pt x="1197838" y="2654300"/>
                  </a:lnTo>
                  <a:lnTo>
                    <a:pt x="1234960" y="2654300"/>
                  </a:lnTo>
                  <a:lnTo>
                    <a:pt x="1236141" y="2641600"/>
                  </a:lnTo>
                  <a:close/>
                </a:path>
                <a:path w="4408170" h="3746500">
                  <a:moveTo>
                    <a:pt x="1269098" y="2641600"/>
                  </a:moveTo>
                  <a:lnTo>
                    <a:pt x="1236141" y="2641600"/>
                  </a:lnTo>
                  <a:lnTo>
                    <a:pt x="1237348" y="2654300"/>
                  </a:lnTo>
                  <a:lnTo>
                    <a:pt x="1270876" y="2654300"/>
                  </a:lnTo>
                  <a:lnTo>
                    <a:pt x="1269098" y="2641600"/>
                  </a:lnTo>
                  <a:close/>
                </a:path>
                <a:path w="4408170" h="3746500">
                  <a:moveTo>
                    <a:pt x="1306804" y="2641600"/>
                  </a:moveTo>
                  <a:lnTo>
                    <a:pt x="1290637" y="2641600"/>
                  </a:lnTo>
                  <a:lnTo>
                    <a:pt x="1288834" y="2654300"/>
                  </a:lnTo>
                  <a:lnTo>
                    <a:pt x="1307985" y="2654300"/>
                  </a:lnTo>
                  <a:lnTo>
                    <a:pt x="1306804" y="2641600"/>
                  </a:lnTo>
                  <a:close/>
                </a:path>
                <a:path w="4408170" h="3746500">
                  <a:moveTo>
                    <a:pt x="1309801" y="2641600"/>
                  </a:moveTo>
                  <a:lnTo>
                    <a:pt x="1309801" y="2654300"/>
                  </a:lnTo>
                  <a:lnTo>
                    <a:pt x="1311579" y="2654300"/>
                  </a:lnTo>
                  <a:lnTo>
                    <a:pt x="1309801" y="2641600"/>
                  </a:lnTo>
                  <a:close/>
                </a:path>
                <a:path w="4408170" h="3746500">
                  <a:moveTo>
                    <a:pt x="1446885" y="2641600"/>
                  </a:moveTo>
                  <a:lnTo>
                    <a:pt x="1437881" y="2641600"/>
                  </a:lnTo>
                  <a:lnTo>
                    <a:pt x="1436700" y="2654300"/>
                  </a:lnTo>
                  <a:lnTo>
                    <a:pt x="1448663" y="2654300"/>
                  </a:lnTo>
                  <a:lnTo>
                    <a:pt x="1446885" y="2641600"/>
                  </a:lnTo>
                  <a:close/>
                </a:path>
                <a:path w="4408170" h="3746500">
                  <a:moveTo>
                    <a:pt x="1466634" y="2641600"/>
                  </a:moveTo>
                  <a:lnTo>
                    <a:pt x="1457058" y="2641600"/>
                  </a:lnTo>
                  <a:lnTo>
                    <a:pt x="1457058" y="2654300"/>
                  </a:lnTo>
                  <a:lnTo>
                    <a:pt x="1466634" y="2654300"/>
                  </a:lnTo>
                  <a:lnTo>
                    <a:pt x="1466634" y="2641600"/>
                  </a:lnTo>
                  <a:close/>
                </a:path>
                <a:path w="4408170" h="3746500">
                  <a:moveTo>
                    <a:pt x="1635455" y="2641600"/>
                  </a:moveTo>
                  <a:lnTo>
                    <a:pt x="1586356" y="2641600"/>
                  </a:lnTo>
                  <a:lnTo>
                    <a:pt x="1585175" y="2654300"/>
                  </a:lnTo>
                  <a:lnTo>
                    <a:pt x="1636636" y="2654300"/>
                  </a:lnTo>
                  <a:lnTo>
                    <a:pt x="1635455" y="2641600"/>
                  </a:lnTo>
                  <a:close/>
                </a:path>
                <a:path w="4408170" h="3746500">
                  <a:moveTo>
                    <a:pt x="2281948" y="2641600"/>
                  </a:moveTo>
                  <a:lnTo>
                    <a:pt x="1667179" y="2641600"/>
                  </a:lnTo>
                  <a:lnTo>
                    <a:pt x="1663572" y="2654300"/>
                  </a:lnTo>
                  <a:lnTo>
                    <a:pt x="2286736" y="2654300"/>
                  </a:lnTo>
                  <a:lnTo>
                    <a:pt x="2281948" y="2641600"/>
                  </a:lnTo>
                  <a:close/>
                </a:path>
                <a:path w="4408170" h="3746500">
                  <a:moveTo>
                    <a:pt x="1259509" y="2628900"/>
                  </a:moveTo>
                  <a:lnTo>
                    <a:pt x="1200835" y="2628900"/>
                  </a:lnTo>
                  <a:lnTo>
                    <a:pt x="1200835" y="2641600"/>
                  </a:lnTo>
                  <a:lnTo>
                    <a:pt x="1260703" y="2641600"/>
                  </a:lnTo>
                  <a:lnTo>
                    <a:pt x="1259509" y="2628900"/>
                  </a:lnTo>
                  <a:close/>
                </a:path>
                <a:path w="4408170" h="3746500">
                  <a:moveTo>
                    <a:pt x="1627657" y="2628900"/>
                  </a:moveTo>
                  <a:lnTo>
                    <a:pt x="1601317" y="2628900"/>
                  </a:lnTo>
                  <a:lnTo>
                    <a:pt x="1601317" y="2641600"/>
                  </a:lnTo>
                  <a:lnTo>
                    <a:pt x="1630057" y="2641600"/>
                  </a:lnTo>
                  <a:lnTo>
                    <a:pt x="1627657" y="2628900"/>
                  </a:lnTo>
                  <a:close/>
                </a:path>
                <a:path w="4408170" h="3746500">
                  <a:moveTo>
                    <a:pt x="2274773" y="2628900"/>
                  </a:moveTo>
                  <a:lnTo>
                    <a:pt x="1691119" y="2628900"/>
                  </a:lnTo>
                  <a:lnTo>
                    <a:pt x="1681518" y="2641600"/>
                  </a:lnTo>
                  <a:lnTo>
                    <a:pt x="2275954" y="2641600"/>
                  </a:lnTo>
                  <a:lnTo>
                    <a:pt x="2274773" y="2628900"/>
                  </a:lnTo>
                  <a:close/>
                </a:path>
                <a:path w="4408170" h="3746500">
                  <a:moveTo>
                    <a:pt x="1208633" y="2616200"/>
                  </a:moveTo>
                  <a:lnTo>
                    <a:pt x="1194244" y="2616200"/>
                  </a:lnTo>
                  <a:lnTo>
                    <a:pt x="1194244" y="2628900"/>
                  </a:lnTo>
                  <a:lnTo>
                    <a:pt x="1210424" y="2628900"/>
                  </a:lnTo>
                  <a:lnTo>
                    <a:pt x="1208633" y="2616200"/>
                  </a:lnTo>
                  <a:close/>
                </a:path>
                <a:path w="4408170" h="3746500">
                  <a:moveTo>
                    <a:pt x="1263700" y="2616200"/>
                  </a:moveTo>
                  <a:lnTo>
                    <a:pt x="1226578" y="2616200"/>
                  </a:lnTo>
                  <a:lnTo>
                    <a:pt x="1222984" y="2628900"/>
                  </a:lnTo>
                  <a:lnTo>
                    <a:pt x="1261897" y="2628900"/>
                  </a:lnTo>
                  <a:lnTo>
                    <a:pt x="1263700" y="2616200"/>
                  </a:lnTo>
                  <a:close/>
                </a:path>
                <a:path w="4408170" h="3746500">
                  <a:moveTo>
                    <a:pt x="1616278" y="2603500"/>
                  </a:moveTo>
                  <a:lnTo>
                    <a:pt x="1598929" y="2603500"/>
                  </a:lnTo>
                  <a:lnTo>
                    <a:pt x="1595348" y="2616200"/>
                  </a:lnTo>
                  <a:lnTo>
                    <a:pt x="1601317" y="2616200"/>
                  </a:lnTo>
                  <a:lnTo>
                    <a:pt x="1601914" y="2628900"/>
                  </a:lnTo>
                  <a:lnTo>
                    <a:pt x="1616278" y="2628900"/>
                  </a:lnTo>
                  <a:lnTo>
                    <a:pt x="1615693" y="2616200"/>
                  </a:lnTo>
                  <a:lnTo>
                    <a:pt x="1616278" y="2603500"/>
                  </a:lnTo>
                  <a:close/>
                </a:path>
                <a:path w="4408170" h="3746500">
                  <a:moveTo>
                    <a:pt x="2271191" y="2616200"/>
                  </a:moveTo>
                  <a:lnTo>
                    <a:pt x="1697697" y="2616200"/>
                  </a:lnTo>
                  <a:lnTo>
                    <a:pt x="1696491" y="2628900"/>
                  </a:lnTo>
                  <a:lnTo>
                    <a:pt x="2272385" y="2628900"/>
                  </a:lnTo>
                  <a:lnTo>
                    <a:pt x="2271191" y="2616200"/>
                  </a:lnTo>
                  <a:close/>
                </a:path>
                <a:path w="4408170" h="3746500">
                  <a:moveTo>
                    <a:pt x="1178102" y="2603500"/>
                  </a:moveTo>
                  <a:lnTo>
                    <a:pt x="1165529" y="2603500"/>
                  </a:lnTo>
                  <a:lnTo>
                    <a:pt x="1165529" y="2616200"/>
                  </a:lnTo>
                  <a:lnTo>
                    <a:pt x="1177480" y="2616200"/>
                  </a:lnTo>
                  <a:lnTo>
                    <a:pt x="1178102" y="2603500"/>
                  </a:lnTo>
                  <a:close/>
                </a:path>
                <a:path w="4408170" h="3746500">
                  <a:moveTo>
                    <a:pt x="1264894" y="2603500"/>
                  </a:moveTo>
                  <a:lnTo>
                    <a:pt x="1212214" y="2603500"/>
                  </a:lnTo>
                  <a:lnTo>
                    <a:pt x="1214602" y="2616200"/>
                  </a:lnTo>
                  <a:lnTo>
                    <a:pt x="1264894" y="2616200"/>
                  </a:lnTo>
                  <a:lnTo>
                    <a:pt x="1264894" y="2603500"/>
                  </a:lnTo>
                  <a:close/>
                </a:path>
                <a:path w="4408170" h="3746500">
                  <a:moveTo>
                    <a:pt x="2270582" y="2603500"/>
                  </a:moveTo>
                  <a:lnTo>
                    <a:pt x="1705483" y="2603500"/>
                  </a:lnTo>
                  <a:lnTo>
                    <a:pt x="1704289" y="2616200"/>
                  </a:lnTo>
                  <a:lnTo>
                    <a:pt x="2269985" y="2616200"/>
                  </a:lnTo>
                  <a:lnTo>
                    <a:pt x="2270582" y="2603500"/>
                  </a:lnTo>
                  <a:close/>
                </a:path>
                <a:path w="4408170" h="3746500">
                  <a:moveTo>
                    <a:pt x="1186459" y="2590800"/>
                  </a:moveTo>
                  <a:lnTo>
                    <a:pt x="1162532" y="2590800"/>
                  </a:lnTo>
                  <a:lnTo>
                    <a:pt x="1162532" y="2603500"/>
                  </a:lnTo>
                  <a:lnTo>
                    <a:pt x="1184681" y="2603500"/>
                  </a:lnTo>
                  <a:lnTo>
                    <a:pt x="1186459" y="2590800"/>
                  </a:lnTo>
                  <a:close/>
                </a:path>
                <a:path w="4408170" h="3746500">
                  <a:moveTo>
                    <a:pt x="1225981" y="2590800"/>
                  </a:moveTo>
                  <a:lnTo>
                    <a:pt x="1196047" y="2590800"/>
                  </a:lnTo>
                  <a:lnTo>
                    <a:pt x="1197241" y="2603500"/>
                  </a:lnTo>
                  <a:lnTo>
                    <a:pt x="1227175" y="2603500"/>
                  </a:lnTo>
                  <a:lnTo>
                    <a:pt x="1225981" y="2590800"/>
                  </a:lnTo>
                  <a:close/>
                </a:path>
                <a:path w="4408170" h="3746500">
                  <a:moveTo>
                    <a:pt x="1258303" y="2590800"/>
                  </a:moveTo>
                  <a:lnTo>
                    <a:pt x="1242161" y="2590800"/>
                  </a:lnTo>
                  <a:lnTo>
                    <a:pt x="1240967" y="2603500"/>
                  </a:lnTo>
                  <a:lnTo>
                    <a:pt x="1259509" y="2603500"/>
                  </a:lnTo>
                  <a:lnTo>
                    <a:pt x="1258303" y="2590800"/>
                  </a:lnTo>
                  <a:close/>
                </a:path>
                <a:path w="4408170" h="3746500">
                  <a:moveTo>
                    <a:pt x="2272969" y="2590800"/>
                  </a:moveTo>
                  <a:lnTo>
                    <a:pt x="1712658" y="2590800"/>
                  </a:lnTo>
                  <a:lnTo>
                    <a:pt x="1712061" y="2603500"/>
                  </a:lnTo>
                  <a:lnTo>
                    <a:pt x="2271775" y="2603500"/>
                  </a:lnTo>
                  <a:lnTo>
                    <a:pt x="2272969" y="2590800"/>
                  </a:lnTo>
                  <a:close/>
                </a:path>
                <a:path w="4408170" h="3746500">
                  <a:moveTo>
                    <a:pt x="1202626" y="2578100"/>
                  </a:moveTo>
                  <a:lnTo>
                    <a:pt x="1165529" y="2578100"/>
                  </a:lnTo>
                  <a:lnTo>
                    <a:pt x="1167320" y="2590800"/>
                  </a:lnTo>
                  <a:lnTo>
                    <a:pt x="1203833" y="2590800"/>
                  </a:lnTo>
                  <a:lnTo>
                    <a:pt x="1202626" y="2578100"/>
                  </a:lnTo>
                  <a:close/>
                </a:path>
                <a:path w="4408170" h="3746500">
                  <a:moveTo>
                    <a:pt x="2269985" y="2578100"/>
                  </a:moveTo>
                  <a:lnTo>
                    <a:pt x="1715046" y="2578100"/>
                  </a:lnTo>
                  <a:lnTo>
                    <a:pt x="1715046" y="2590800"/>
                  </a:lnTo>
                  <a:lnTo>
                    <a:pt x="2268181" y="2590800"/>
                  </a:lnTo>
                  <a:lnTo>
                    <a:pt x="2269985" y="2578100"/>
                  </a:lnTo>
                  <a:close/>
                </a:path>
                <a:path w="4408170" h="3746500">
                  <a:moveTo>
                    <a:pt x="1194841" y="2565400"/>
                  </a:moveTo>
                  <a:lnTo>
                    <a:pt x="1179880" y="2565400"/>
                  </a:lnTo>
                  <a:lnTo>
                    <a:pt x="1178102" y="2578100"/>
                  </a:lnTo>
                  <a:lnTo>
                    <a:pt x="1197241" y="2578100"/>
                  </a:lnTo>
                  <a:lnTo>
                    <a:pt x="1194841" y="2565400"/>
                  </a:lnTo>
                  <a:close/>
                </a:path>
                <a:path w="4408170" h="3746500">
                  <a:moveTo>
                    <a:pt x="2263393" y="2565400"/>
                  </a:moveTo>
                  <a:lnTo>
                    <a:pt x="1704886" y="2565400"/>
                  </a:lnTo>
                  <a:lnTo>
                    <a:pt x="1715655" y="2578100"/>
                  </a:lnTo>
                  <a:lnTo>
                    <a:pt x="2264003" y="2578100"/>
                  </a:lnTo>
                  <a:lnTo>
                    <a:pt x="2263393" y="2565400"/>
                  </a:lnTo>
                  <a:close/>
                </a:path>
                <a:path w="4408170" h="3746500">
                  <a:moveTo>
                    <a:pt x="2253221" y="2552700"/>
                  </a:moveTo>
                  <a:lnTo>
                    <a:pt x="1698294" y="2552700"/>
                  </a:lnTo>
                  <a:lnTo>
                    <a:pt x="1703082" y="2565400"/>
                  </a:lnTo>
                  <a:lnTo>
                    <a:pt x="2253221" y="2565400"/>
                  </a:lnTo>
                  <a:lnTo>
                    <a:pt x="2253221" y="2552700"/>
                  </a:lnTo>
                  <a:close/>
                </a:path>
                <a:path w="4408170" h="3746500">
                  <a:moveTo>
                    <a:pt x="2246629" y="2540000"/>
                  </a:moveTo>
                  <a:lnTo>
                    <a:pt x="1696491" y="2540000"/>
                  </a:lnTo>
                  <a:lnTo>
                    <a:pt x="1696491" y="2552700"/>
                  </a:lnTo>
                  <a:lnTo>
                    <a:pt x="2247836" y="2552700"/>
                  </a:lnTo>
                  <a:lnTo>
                    <a:pt x="2246629" y="2540000"/>
                  </a:lnTo>
                  <a:close/>
                </a:path>
                <a:path w="4408170" h="3746500">
                  <a:moveTo>
                    <a:pt x="2246020" y="2527300"/>
                  </a:moveTo>
                  <a:lnTo>
                    <a:pt x="1680933" y="2527300"/>
                  </a:lnTo>
                  <a:lnTo>
                    <a:pt x="1682140" y="2540000"/>
                  </a:lnTo>
                  <a:lnTo>
                    <a:pt x="2244826" y="2540000"/>
                  </a:lnTo>
                  <a:lnTo>
                    <a:pt x="2246020" y="2527300"/>
                  </a:lnTo>
                  <a:close/>
                </a:path>
                <a:path w="4408170" h="3746500">
                  <a:moveTo>
                    <a:pt x="1656397" y="2514600"/>
                  </a:moveTo>
                  <a:lnTo>
                    <a:pt x="1646212" y="2514600"/>
                  </a:lnTo>
                  <a:lnTo>
                    <a:pt x="1649806" y="2527300"/>
                  </a:lnTo>
                  <a:lnTo>
                    <a:pt x="1655787" y="2527300"/>
                  </a:lnTo>
                  <a:lnTo>
                    <a:pt x="1656397" y="2514600"/>
                  </a:lnTo>
                  <a:close/>
                </a:path>
                <a:path w="4408170" h="3746500">
                  <a:moveTo>
                    <a:pt x="2241854" y="2514600"/>
                  </a:moveTo>
                  <a:lnTo>
                    <a:pt x="1673758" y="2514600"/>
                  </a:lnTo>
                  <a:lnTo>
                    <a:pt x="1675561" y="2527300"/>
                  </a:lnTo>
                  <a:lnTo>
                    <a:pt x="2243048" y="2527300"/>
                  </a:lnTo>
                  <a:lnTo>
                    <a:pt x="2241854" y="2514600"/>
                  </a:lnTo>
                  <a:close/>
                </a:path>
                <a:path w="4408170" h="3746500">
                  <a:moveTo>
                    <a:pt x="1900631" y="2501900"/>
                  </a:moveTo>
                  <a:lnTo>
                    <a:pt x="1652803" y="2501900"/>
                  </a:lnTo>
                  <a:lnTo>
                    <a:pt x="1650999" y="2514600"/>
                  </a:lnTo>
                  <a:lnTo>
                    <a:pt x="1900631" y="2514600"/>
                  </a:lnTo>
                  <a:lnTo>
                    <a:pt x="1900631" y="2501900"/>
                  </a:lnTo>
                  <a:close/>
                </a:path>
                <a:path w="4408170" h="3746500">
                  <a:moveTo>
                    <a:pt x="1948535" y="2501900"/>
                  </a:moveTo>
                  <a:lnTo>
                    <a:pt x="1947925" y="2514600"/>
                  </a:lnTo>
                  <a:lnTo>
                    <a:pt x="1949729" y="2514600"/>
                  </a:lnTo>
                  <a:lnTo>
                    <a:pt x="1948535" y="2501900"/>
                  </a:lnTo>
                  <a:close/>
                </a:path>
                <a:path w="4408170" h="3746500">
                  <a:moveTo>
                    <a:pt x="2239441" y="2501900"/>
                  </a:moveTo>
                  <a:lnTo>
                    <a:pt x="1964689" y="2501900"/>
                  </a:lnTo>
                  <a:lnTo>
                    <a:pt x="1963483" y="2514600"/>
                  </a:lnTo>
                  <a:lnTo>
                    <a:pt x="2241257" y="2514600"/>
                  </a:lnTo>
                  <a:lnTo>
                    <a:pt x="2239441" y="2501900"/>
                  </a:lnTo>
                  <a:close/>
                </a:path>
                <a:path w="4408170" h="3746500">
                  <a:moveTo>
                    <a:pt x="1900046" y="2489200"/>
                  </a:moveTo>
                  <a:lnTo>
                    <a:pt x="1650999" y="2489200"/>
                  </a:lnTo>
                  <a:lnTo>
                    <a:pt x="1652206" y="2501900"/>
                  </a:lnTo>
                  <a:lnTo>
                    <a:pt x="1899424" y="2501900"/>
                  </a:lnTo>
                  <a:lnTo>
                    <a:pt x="1900046" y="2489200"/>
                  </a:lnTo>
                  <a:close/>
                </a:path>
                <a:path w="4408170" h="3746500">
                  <a:moveTo>
                    <a:pt x="2235847" y="2489200"/>
                  </a:moveTo>
                  <a:lnTo>
                    <a:pt x="1994014" y="2489200"/>
                  </a:lnTo>
                  <a:lnTo>
                    <a:pt x="1993417" y="2501900"/>
                  </a:lnTo>
                  <a:lnTo>
                    <a:pt x="2236457" y="2501900"/>
                  </a:lnTo>
                  <a:lnTo>
                    <a:pt x="2235847" y="2489200"/>
                  </a:lnTo>
                  <a:close/>
                </a:path>
                <a:path w="4408170" h="3746500">
                  <a:moveTo>
                    <a:pt x="2660268" y="2489200"/>
                  </a:moveTo>
                  <a:lnTo>
                    <a:pt x="2656687" y="2489200"/>
                  </a:lnTo>
                  <a:lnTo>
                    <a:pt x="2656103" y="2501900"/>
                  </a:lnTo>
                  <a:lnTo>
                    <a:pt x="2659075" y="2501900"/>
                  </a:lnTo>
                  <a:lnTo>
                    <a:pt x="2660268" y="2489200"/>
                  </a:lnTo>
                  <a:close/>
                </a:path>
                <a:path w="4408170" h="3746500">
                  <a:moveTo>
                    <a:pt x="1900631" y="2476500"/>
                  </a:moveTo>
                  <a:lnTo>
                    <a:pt x="1652803" y="2476500"/>
                  </a:lnTo>
                  <a:lnTo>
                    <a:pt x="1652206" y="2489200"/>
                  </a:lnTo>
                  <a:lnTo>
                    <a:pt x="1901812" y="2489200"/>
                  </a:lnTo>
                  <a:lnTo>
                    <a:pt x="1900631" y="2476500"/>
                  </a:lnTo>
                  <a:close/>
                </a:path>
                <a:path w="4408170" h="3746500">
                  <a:moveTo>
                    <a:pt x="1985644" y="2476500"/>
                  </a:moveTo>
                  <a:lnTo>
                    <a:pt x="1983828" y="2476500"/>
                  </a:lnTo>
                  <a:lnTo>
                    <a:pt x="1980247" y="2489200"/>
                  </a:lnTo>
                  <a:lnTo>
                    <a:pt x="1986838" y="2489200"/>
                  </a:lnTo>
                  <a:lnTo>
                    <a:pt x="1985644" y="2476500"/>
                  </a:lnTo>
                  <a:close/>
                </a:path>
                <a:path w="4408170" h="3746500">
                  <a:moveTo>
                    <a:pt x="2222080" y="2476500"/>
                  </a:moveTo>
                  <a:lnTo>
                    <a:pt x="1989226" y="2476500"/>
                  </a:lnTo>
                  <a:lnTo>
                    <a:pt x="1986838" y="2489200"/>
                  </a:lnTo>
                  <a:lnTo>
                    <a:pt x="2223897" y="2489200"/>
                  </a:lnTo>
                  <a:lnTo>
                    <a:pt x="2222080" y="2476500"/>
                  </a:lnTo>
                  <a:close/>
                </a:path>
                <a:path w="4408170" h="3746500">
                  <a:moveTo>
                    <a:pt x="2669844" y="2476500"/>
                  </a:moveTo>
                  <a:lnTo>
                    <a:pt x="2651315" y="2476500"/>
                  </a:lnTo>
                  <a:lnTo>
                    <a:pt x="2653080" y="2489200"/>
                  </a:lnTo>
                  <a:lnTo>
                    <a:pt x="2666263" y="2489200"/>
                  </a:lnTo>
                  <a:lnTo>
                    <a:pt x="2669844" y="2476500"/>
                  </a:lnTo>
                  <a:close/>
                </a:path>
                <a:path w="4408170" h="3746500">
                  <a:moveTo>
                    <a:pt x="1895843" y="2463800"/>
                  </a:moveTo>
                  <a:lnTo>
                    <a:pt x="1656994" y="2463800"/>
                  </a:lnTo>
                  <a:lnTo>
                    <a:pt x="1655787" y="2476500"/>
                  </a:lnTo>
                  <a:lnTo>
                    <a:pt x="1894649" y="2476500"/>
                  </a:lnTo>
                  <a:lnTo>
                    <a:pt x="1895843" y="2463800"/>
                  </a:lnTo>
                  <a:close/>
                </a:path>
                <a:path w="4408170" h="3746500">
                  <a:moveTo>
                    <a:pt x="2189759" y="2451100"/>
                  </a:moveTo>
                  <a:lnTo>
                    <a:pt x="2008974" y="2451100"/>
                  </a:lnTo>
                  <a:lnTo>
                    <a:pt x="2008974" y="2476500"/>
                  </a:lnTo>
                  <a:lnTo>
                    <a:pt x="2193950" y="2476500"/>
                  </a:lnTo>
                  <a:lnTo>
                    <a:pt x="2191562" y="2463800"/>
                  </a:lnTo>
                  <a:lnTo>
                    <a:pt x="2187968" y="2463800"/>
                  </a:lnTo>
                  <a:lnTo>
                    <a:pt x="2189759" y="2451100"/>
                  </a:lnTo>
                  <a:close/>
                </a:path>
                <a:path w="4408170" h="3746500">
                  <a:moveTo>
                    <a:pt x="2689618" y="2463800"/>
                  </a:moveTo>
                  <a:lnTo>
                    <a:pt x="2626156" y="2463800"/>
                  </a:lnTo>
                  <a:lnTo>
                    <a:pt x="2626156" y="2476500"/>
                  </a:lnTo>
                  <a:lnTo>
                    <a:pt x="2688386" y="2476500"/>
                  </a:lnTo>
                  <a:lnTo>
                    <a:pt x="2689618" y="2463800"/>
                  </a:lnTo>
                  <a:close/>
                </a:path>
                <a:path w="4408170" h="3746500">
                  <a:moveTo>
                    <a:pt x="1876082" y="2438400"/>
                  </a:moveTo>
                  <a:lnTo>
                    <a:pt x="1663572" y="2438400"/>
                  </a:lnTo>
                  <a:lnTo>
                    <a:pt x="1659978" y="2451100"/>
                  </a:lnTo>
                  <a:lnTo>
                    <a:pt x="1659978" y="2463800"/>
                  </a:lnTo>
                  <a:lnTo>
                    <a:pt x="1894052" y="2463800"/>
                  </a:lnTo>
                  <a:lnTo>
                    <a:pt x="1894052" y="2451100"/>
                  </a:lnTo>
                  <a:lnTo>
                    <a:pt x="1876082" y="2451100"/>
                  </a:lnTo>
                  <a:lnTo>
                    <a:pt x="1876082" y="2438400"/>
                  </a:lnTo>
                  <a:close/>
                </a:path>
                <a:path w="4408170" h="3746500">
                  <a:moveTo>
                    <a:pt x="2688996" y="2438400"/>
                  </a:moveTo>
                  <a:lnTo>
                    <a:pt x="2577680" y="2438400"/>
                  </a:lnTo>
                  <a:lnTo>
                    <a:pt x="2578265" y="2451100"/>
                  </a:lnTo>
                  <a:lnTo>
                    <a:pt x="2617165" y="2451100"/>
                  </a:lnTo>
                  <a:lnTo>
                    <a:pt x="2618359" y="2463800"/>
                  </a:lnTo>
                  <a:lnTo>
                    <a:pt x="2686608" y="2463800"/>
                  </a:lnTo>
                  <a:lnTo>
                    <a:pt x="2685415" y="2451100"/>
                  </a:lnTo>
                  <a:lnTo>
                    <a:pt x="2688996" y="2438400"/>
                  </a:lnTo>
                  <a:close/>
                </a:path>
                <a:path w="4408170" h="3746500">
                  <a:moveTo>
                    <a:pt x="2201151" y="2438400"/>
                  </a:moveTo>
                  <a:lnTo>
                    <a:pt x="2007781" y="2438400"/>
                  </a:lnTo>
                  <a:lnTo>
                    <a:pt x="2007184" y="2451100"/>
                  </a:lnTo>
                  <a:lnTo>
                    <a:pt x="2201151" y="2451100"/>
                  </a:lnTo>
                  <a:lnTo>
                    <a:pt x="2201151" y="2438400"/>
                  </a:lnTo>
                  <a:close/>
                </a:path>
                <a:path w="4408170" h="3746500">
                  <a:moveTo>
                    <a:pt x="1851558" y="2425700"/>
                  </a:moveTo>
                  <a:lnTo>
                    <a:pt x="1673758" y="2425700"/>
                  </a:lnTo>
                  <a:lnTo>
                    <a:pt x="1672564" y="2438400"/>
                  </a:lnTo>
                  <a:lnTo>
                    <a:pt x="1857527" y="2438400"/>
                  </a:lnTo>
                  <a:lnTo>
                    <a:pt x="1851558" y="2425700"/>
                  </a:lnTo>
                  <a:close/>
                </a:path>
                <a:path w="4408170" h="3746500">
                  <a:moveTo>
                    <a:pt x="2205926" y="2425700"/>
                  </a:moveTo>
                  <a:lnTo>
                    <a:pt x="2005380" y="2425700"/>
                  </a:lnTo>
                  <a:lnTo>
                    <a:pt x="2007184" y="2438400"/>
                  </a:lnTo>
                  <a:lnTo>
                    <a:pt x="2205329" y="2438400"/>
                  </a:lnTo>
                  <a:lnTo>
                    <a:pt x="2205926" y="2425700"/>
                  </a:lnTo>
                  <a:close/>
                </a:path>
                <a:path w="4408170" h="3746500">
                  <a:moveTo>
                    <a:pt x="2556116" y="2425700"/>
                  </a:moveTo>
                  <a:lnTo>
                    <a:pt x="2535161" y="2425700"/>
                  </a:lnTo>
                  <a:lnTo>
                    <a:pt x="2537548" y="2438400"/>
                  </a:lnTo>
                  <a:lnTo>
                    <a:pt x="2552522" y="2438400"/>
                  </a:lnTo>
                  <a:lnTo>
                    <a:pt x="2556116" y="2425700"/>
                  </a:lnTo>
                  <a:close/>
                </a:path>
                <a:path w="4408170" h="3746500">
                  <a:moveTo>
                    <a:pt x="2701607" y="2425700"/>
                  </a:moveTo>
                  <a:lnTo>
                    <a:pt x="2559113" y="2425700"/>
                  </a:lnTo>
                  <a:lnTo>
                    <a:pt x="2561513" y="2438400"/>
                  </a:lnTo>
                  <a:lnTo>
                    <a:pt x="2699791" y="2438400"/>
                  </a:lnTo>
                  <a:lnTo>
                    <a:pt x="2701607" y="2425700"/>
                  </a:lnTo>
                  <a:close/>
                </a:path>
                <a:path w="4408170" h="3746500">
                  <a:moveTo>
                    <a:pt x="2709379" y="2425700"/>
                  </a:moveTo>
                  <a:lnTo>
                    <a:pt x="2708186" y="2425700"/>
                  </a:lnTo>
                  <a:lnTo>
                    <a:pt x="2709379" y="2438400"/>
                  </a:lnTo>
                  <a:lnTo>
                    <a:pt x="2709379" y="2425700"/>
                  </a:lnTo>
                  <a:close/>
                </a:path>
                <a:path w="4408170" h="3746500">
                  <a:moveTo>
                    <a:pt x="1839569" y="2413000"/>
                  </a:moveTo>
                  <a:lnTo>
                    <a:pt x="1678546" y="2413000"/>
                  </a:lnTo>
                  <a:lnTo>
                    <a:pt x="1677339" y="2425700"/>
                  </a:lnTo>
                  <a:lnTo>
                    <a:pt x="1839569" y="2425700"/>
                  </a:lnTo>
                  <a:lnTo>
                    <a:pt x="1839569" y="2413000"/>
                  </a:lnTo>
                  <a:close/>
                </a:path>
                <a:path w="4408170" h="3746500">
                  <a:moveTo>
                    <a:pt x="2214308" y="2413000"/>
                  </a:moveTo>
                  <a:lnTo>
                    <a:pt x="2023338" y="2413000"/>
                  </a:lnTo>
                  <a:lnTo>
                    <a:pt x="2022767" y="2425700"/>
                  </a:lnTo>
                  <a:lnTo>
                    <a:pt x="2213698" y="2425700"/>
                  </a:lnTo>
                  <a:lnTo>
                    <a:pt x="2214308" y="2413000"/>
                  </a:lnTo>
                  <a:close/>
                </a:path>
                <a:path w="4408170" h="3746500">
                  <a:moveTo>
                    <a:pt x="2715971" y="2413000"/>
                  </a:moveTo>
                  <a:lnTo>
                    <a:pt x="2512428" y="2413000"/>
                  </a:lnTo>
                  <a:lnTo>
                    <a:pt x="2526791" y="2425700"/>
                  </a:lnTo>
                  <a:lnTo>
                    <a:pt x="2715971" y="2425700"/>
                  </a:lnTo>
                  <a:lnTo>
                    <a:pt x="2715971" y="2413000"/>
                  </a:lnTo>
                  <a:close/>
                </a:path>
                <a:path w="4408170" h="3746500">
                  <a:moveTo>
                    <a:pt x="1841372" y="2400300"/>
                  </a:moveTo>
                  <a:lnTo>
                    <a:pt x="1684527" y="2400300"/>
                  </a:lnTo>
                  <a:lnTo>
                    <a:pt x="1683931" y="2413000"/>
                  </a:lnTo>
                  <a:lnTo>
                    <a:pt x="1841372" y="2413000"/>
                  </a:lnTo>
                  <a:lnTo>
                    <a:pt x="1841372" y="2400300"/>
                  </a:lnTo>
                  <a:close/>
                </a:path>
                <a:path w="4408170" h="3746500">
                  <a:moveTo>
                    <a:pt x="2217318" y="2400300"/>
                  </a:moveTo>
                  <a:lnTo>
                    <a:pt x="2032317" y="2400300"/>
                  </a:lnTo>
                  <a:lnTo>
                    <a:pt x="2031733" y="2413000"/>
                  </a:lnTo>
                  <a:lnTo>
                    <a:pt x="2216099" y="2413000"/>
                  </a:lnTo>
                  <a:lnTo>
                    <a:pt x="2217318" y="2400300"/>
                  </a:lnTo>
                  <a:close/>
                </a:path>
                <a:path w="4408170" h="3746500">
                  <a:moveTo>
                    <a:pt x="2442997" y="2400300"/>
                  </a:moveTo>
                  <a:lnTo>
                    <a:pt x="2435212" y="2400300"/>
                  </a:lnTo>
                  <a:lnTo>
                    <a:pt x="2436418" y="2413000"/>
                  </a:lnTo>
                  <a:lnTo>
                    <a:pt x="2442375" y="2413000"/>
                  </a:lnTo>
                  <a:lnTo>
                    <a:pt x="2442997" y="2400300"/>
                  </a:lnTo>
                  <a:close/>
                </a:path>
                <a:path w="4408170" h="3746500">
                  <a:moveTo>
                    <a:pt x="2698597" y="2400300"/>
                  </a:moveTo>
                  <a:lnTo>
                    <a:pt x="2469921" y="2400300"/>
                  </a:lnTo>
                  <a:lnTo>
                    <a:pt x="2470518" y="2413000"/>
                  </a:lnTo>
                  <a:lnTo>
                    <a:pt x="2699791" y="2413000"/>
                  </a:lnTo>
                  <a:lnTo>
                    <a:pt x="2698597" y="2400300"/>
                  </a:lnTo>
                  <a:close/>
                </a:path>
                <a:path w="4408170" h="3746500">
                  <a:moveTo>
                    <a:pt x="1850936" y="2387600"/>
                  </a:moveTo>
                  <a:lnTo>
                    <a:pt x="1682724" y="2387600"/>
                  </a:lnTo>
                  <a:lnTo>
                    <a:pt x="1683931" y="2400300"/>
                  </a:lnTo>
                  <a:lnTo>
                    <a:pt x="1848561" y="2400300"/>
                  </a:lnTo>
                  <a:lnTo>
                    <a:pt x="1850936" y="2387600"/>
                  </a:lnTo>
                  <a:close/>
                </a:path>
                <a:path w="4408170" h="3746500">
                  <a:moveTo>
                    <a:pt x="2225674" y="2387600"/>
                  </a:moveTo>
                  <a:lnTo>
                    <a:pt x="2030526" y="2387600"/>
                  </a:lnTo>
                  <a:lnTo>
                    <a:pt x="2031123" y="2400300"/>
                  </a:lnTo>
                  <a:lnTo>
                    <a:pt x="2224493" y="2400300"/>
                  </a:lnTo>
                  <a:lnTo>
                    <a:pt x="2225674" y="2387600"/>
                  </a:lnTo>
                  <a:close/>
                </a:path>
                <a:path w="4408170" h="3746500">
                  <a:moveTo>
                    <a:pt x="2693200" y="2387600"/>
                  </a:moveTo>
                  <a:lnTo>
                    <a:pt x="2430398" y="2387600"/>
                  </a:lnTo>
                  <a:lnTo>
                    <a:pt x="2430398" y="2400300"/>
                  </a:lnTo>
                  <a:lnTo>
                    <a:pt x="2693200" y="2400300"/>
                  </a:lnTo>
                  <a:lnTo>
                    <a:pt x="2693200" y="2387600"/>
                  </a:lnTo>
                  <a:close/>
                </a:path>
                <a:path w="4408170" h="3746500">
                  <a:moveTo>
                    <a:pt x="1867115" y="2374900"/>
                  </a:moveTo>
                  <a:lnTo>
                    <a:pt x="1681518" y="2374900"/>
                  </a:lnTo>
                  <a:lnTo>
                    <a:pt x="1682140" y="2387600"/>
                  </a:lnTo>
                  <a:lnTo>
                    <a:pt x="1858733" y="2387600"/>
                  </a:lnTo>
                  <a:lnTo>
                    <a:pt x="1867115" y="2374900"/>
                  </a:lnTo>
                  <a:close/>
                </a:path>
                <a:path w="4408170" h="3746500">
                  <a:moveTo>
                    <a:pt x="2238247" y="2349500"/>
                  </a:moveTo>
                  <a:lnTo>
                    <a:pt x="2014359" y="2349500"/>
                  </a:lnTo>
                  <a:lnTo>
                    <a:pt x="2014981" y="2362200"/>
                  </a:lnTo>
                  <a:lnTo>
                    <a:pt x="2016759" y="2362200"/>
                  </a:lnTo>
                  <a:lnTo>
                    <a:pt x="2017953" y="2374900"/>
                  </a:lnTo>
                  <a:lnTo>
                    <a:pt x="2017953" y="2387600"/>
                  </a:lnTo>
                  <a:lnTo>
                    <a:pt x="2235250" y="2387600"/>
                  </a:lnTo>
                  <a:lnTo>
                    <a:pt x="2235250" y="2374900"/>
                  </a:lnTo>
                  <a:lnTo>
                    <a:pt x="2238247" y="2374900"/>
                  </a:lnTo>
                  <a:lnTo>
                    <a:pt x="2238247" y="2349500"/>
                  </a:lnTo>
                  <a:close/>
                </a:path>
                <a:path w="4408170" h="3746500">
                  <a:moveTo>
                    <a:pt x="2396286" y="2374900"/>
                  </a:moveTo>
                  <a:lnTo>
                    <a:pt x="2394496" y="2374900"/>
                  </a:lnTo>
                  <a:lnTo>
                    <a:pt x="2395118" y="2387600"/>
                  </a:lnTo>
                  <a:lnTo>
                    <a:pt x="2396286" y="2374900"/>
                  </a:lnTo>
                  <a:close/>
                </a:path>
                <a:path w="4408170" h="3746500">
                  <a:moveTo>
                    <a:pt x="2690202" y="2374900"/>
                  </a:moveTo>
                  <a:lnTo>
                    <a:pt x="2402890" y="2374900"/>
                  </a:lnTo>
                  <a:lnTo>
                    <a:pt x="2402890" y="2387600"/>
                  </a:lnTo>
                  <a:lnTo>
                    <a:pt x="2689618" y="2387600"/>
                  </a:lnTo>
                  <a:lnTo>
                    <a:pt x="2690202" y="2374900"/>
                  </a:lnTo>
                  <a:close/>
                </a:path>
                <a:path w="4408170" h="3746500">
                  <a:moveTo>
                    <a:pt x="1873681" y="2362200"/>
                  </a:moveTo>
                  <a:lnTo>
                    <a:pt x="1680324" y="2362200"/>
                  </a:lnTo>
                  <a:lnTo>
                    <a:pt x="1680324" y="2374900"/>
                  </a:lnTo>
                  <a:lnTo>
                    <a:pt x="1868919" y="2374900"/>
                  </a:lnTo>
                  <a:lnTo>
                    <a:pt x="1873681" y="2362200"/>
                  </a:lnTo>
                  <a:close/>
                </a:path>
                <a:path w="4408170" h="3746500">
                  <a:moveTo>
                    <a:pt x="1901812" y="2362200"/>
                  </a:moveTo>
                  <a:lnTo>
                    <a:pt x="1883257" y="2362200"/>
                  </a:lnTo>
                  <a:lnTo>
                    <a:pt x="1883867" y="2374900"/>
                  </a:lnTo>
                  <a:lnTo>
                    <a:pt x="1901253" y="2374900"/>
                  </a:lnTo>
                  <a:lnTo>
                    <a:pt x="1901812" y="2362200"/>
                  </a:lnTo>
                  <a:close/>
                </a:path>
                <a:path w="4408170" h="3746500">
                  <a:moveTo>
                    <a:pt x="2704591" y="2362200"/>
                  </a:moveTo>
                  <a:lnTo>
                    <a:pt x="2388514" y="2362200"/>
                  </a:lnTo>
                  <a:lnTo>
                    <a:pt x="2388514" y="2374900"/>
                  </a:lnTo>
                  <a:lnTo>
                    <a:pt x="2702191" y="2374900"/>
                  </a:lnTo>
                  <a:lnTo>
                    <a:pt x="2704591" y="2362200"/>
                  </a:lnTo>
                  <a:close/>
                </a:path>
                <a:path w="4408170" h="3746500">
                  <a:moveTo>
                    <a:pt x="1899424" y="2349500"/>
                  </a:moveTo>
                  <a:lnTo>
                    <a:pt x="1678546" y="2349500"/>
                  </a:lnTo>
                  <a:lnTo>
                    <a:pt x="1679155" y="2362200"/>
                  </a:lnTo>
                  <a:lnTo>
                    <a:pt x="1900631" y="2362200"/>
                  </a:lnTo>
                  <a:lnTo>
                    <a:pt x="1899424" y="2349500"/>
                  </a:lnTo>
                  <a:close/>
                </a:path>
                <a:path w="4408170" h="3746500">
                  <a:moveTo>
                    <a:pt x="2718358" y="2349500"/>
                  </a:moveTo>
                  <a:lnTo>
                    <a:pt x="2382545" y="2349500"/>
                  </a:lnTo>
                  <a:lnTo>
                    <a:pt x="2382545" y="2362200"/>
                  </a:lnTo>
                  <a:lnTo>
                    <a:pt x="2714777" y="2362200"/>
                  </a:lnTo>
                  <a:lnTo>
                    <a:pt x="2718358" y="2349500"/>
                  </a:lnTo>
                  <a:close/>
                </a:path>
                <a:path w="4408170" h="3746500">
                  <a:moveTo>
                    <a:pt x="1645018" y="2336800"/>
                  </a:moveTo>
                  <a:lnTo>
                    <a:pt x="1630654" y="2336800"/>
                  </a:lnTo>
                  <a:lnTo>
                    <a:pt x="1630654" y="2349500"/>
                  </a:lnTo>
                  <a:lnTo>
                    <a:pt x="1641424" y="2349500"/>
                  </a:lnTo>
                  <a:lnTo>
                    <a:pt x="1645018" y="2336800"/>
                  </a:lnTo>
                  <a:close/>
                </a:path>
                <a:path w="4408170" h="3746500">
                  <a:moveTo>
                    <a:pt x="1887473" y="2336800"/>
                  </a:moveTo>
                  <a:lnTo>
                    <a:pt x="1671954" y="2336800"/>
                  </a:lnTo>
                  <a:lnTo>
                    <a:pt x="1672564" y="2349500"/>
                  </a:lnTo>
                  <a:lnTo>
                    <a:pt x="1887473" y="2349500"/>
                  </a:lnTo>
                  <a:lnTo>
                    <a:pt x="1887473" y="2336800"/>
                  </a:lnTo>
                  <a:close/>
                </a:path>
                <a:path w="4408170" h="3746500">
                  <a:moveTo>
                    <a:pt x="2253221" y="2336800"/>
                  </a:moveTo>
                  <a:lnTo>
                    <a:pt x="2017369" y="2336800"/>
                  </a:lnTo>
                  <a:lnTo>
                    <a:pt x="2017369" y="2349500"/>
                  </a:lnTo>
                  <a:lnTo>
                    <a:pt x="2249627" y="2349500"/>
                  </a:lnTo>
                  <a:lnTo>
                    <a:pt x="2253221" y="2336800"/>
                  </a:lnTo>
                  <a:close/>
                </a:path>
                <a:path w="4408170" h="3746500">
                  <a:moveTo>
                    <a:pt x="2290940" y="2336800"/>
                  </a:moveTo>
                  <a:lnTo>
                    <a:pt x="2261603" y="2336800"/>
                  </a:lnTo>
                  <a:lnTo>
                    <a:pt x="2264003" y="2349500"/>
                  </a:lnTo>
                  <a:lnTo>
                    <a:pt x="2290940" y="2349500"/>
                  </a:lnTo>
                  <a:lnTo>
                    <a:pt x="2290940" y="2336800"/>
                  </a:lnTo>
                  <a:close/>
                </a:path>
                <a:path w="4408170" h="3746500">
                  <a:moveTo>
                    <a:pt x="2724937" y="2336800"/>
                  </a:moveTo>
                  <a:lnTo>
                    <a:pt x="2378341" y="2336800"/>
                  </a:lnTo>
                  <a:lnTo>
                    <a:pt x="2378938" y="2349500"/>
                  </a:lnTo>
                  <a:lnTo>
                    <a:pt x="2724353" y="2349500"/>
                  </a:lnTo>
                  <a:lnTo>
                    <a:pt x="2724937" y="2336800"/>
                  </a:lnTo>
                  <a:close/>
                </a:path>
                <a:path w="4408170" h="3746500">
                  <a:moveTo>
                    <a:pt x="1633651" y="2324100"/>
                  </a:moveTo>
                  <a:lnTo>
                    <a:pt x="1624063" y="2324100"/>
                  </a:lnTo>
                  <a:lnTo>
                    <a:pt x="1620469" y="2336800"/>
                  </a:lnTo>
                  <a:lnTo>
                    <a:pt x="1633651" y="2336800"/>
                  </a:lnTo>
                  <a:lnTo>
                    <a:pt x="1633651" y="2324100"/>
                  </a:lnTo>
                  <a:close/>
                </a:path>
                <a:path w="4408170" h="3746500">
                  <a:moveTo>
                    <a:pt x="1648625" y="2324100"/>
                  </a:moveTo>
                  <a:lnTo>
                    <a:pt x="1638439" y="2324100"/>
                  </a:lnTo>
                  <a:lnTo>
                    <a:pt x="1636636" y="2336800"/>
                  </a:lnTo>
                  <a:lnTo>
                    <a:pt x="1649209" y="2336800"/>
                  </a:lnTo>
                  <a:lnTo>
                    <a:pt x="1648625" y="2324100"/>
                  </a:lnTo>
                  <a:close/>
                </a:path>
                <a:path w="4408170" h="3746500">
                  <a:moveTo>
                    <a:pt x="1892236" y="2324100"/>
                  </a:moveTo>
                  <a:lnTo>
                    <a:pt x="1668360" y="2324100"/>
                  </a:lnTo>
                  <a:lnTo>
                    <a:pt x="1667179" y="2336800"/>
                  </a:lnTo>
                  <a:lnTo>
                    <a:pt x="1891652" y="2336800"/>
                  </a:lnTo>
                  <a:lnTo>
                    <a:pt x="1892236" y="2324100"/>
                  </a:lnTo>
                  <a:close/>
                </a:path>
                <a:path w="4408170" h="3746500">
                  <a:moveTo>
                    <a:pt x="2293315" y="2324100"/>
                  </a:moveTo>
                  <a:lnTo>
                    <a:pt x="2010765" y="2324100"/>
                  </a:lnTo>
                  <a:lnTo>
                    <a:pt x="2010765" y="2336800"/>
                  </a:lnTo>
                  <a:lnTo>
                    <a:pt x="2292134" y="2336800"/>
                  </a:lnTo>
                  <a:lnTo>
                    <a:pt x="2293315" y="2324100"/>
                  </a:lnTo>
                  <a:close/>
                </a:path>
                <a:path w="4408170" h="3746500">
                  <a:moveTo>
                    <a:pt x="2311895" y="2324100"/>
                  </a:moveTo>
                  <a:lnTo>
                    <a:pt x="2297518" y="2324100"/>
                  </a:lnTo>
                  <a:lnTo>
                    <a:pt x="2298712" y="2336800"/>
                  </a:lnTo>
                  <a:lnTo>
                    <a:pt x="2309494" y="2336800"/>
                  </a:lnTo>
                  <a:lnTo>
                    <a:pt x="2311895" y="2324100"/>
                  </a:lnTo>
                  <a:close/>
                </a:path>
                <a:path w="4408170" h="3746500">
                  <a:moveTo>
                    <a:pt x="2338819" y="2324100"/>
                  </a:moveTo>
                  <a:lnTo>
                    <a:pt x="2325065" y="2324100"/>
                  </a:lnTo>
                  <a:lnTo>
                    <a:pt x="2325649" y="2336800"/>
                  </a:lnTo>
                  <a:lnTo>
                    <a:pt x="2337625" y="2336800"/>
                  </a:lnTo>
                  <a:lnTo>
                    <a:pt x="2338819" y="2324100"/>
                  </a:lnTo>
                  <a:close/>
                </a:path>
                <a:path w="4408170" h="3746500">
                  <a:moveTo>
                    <a:pt x="2730309" y="2324100"/>
                  </a:moveTo>
                  <a:lnTo>
                    <a:pt x="2360955" y="2324100"/>
                  </a:lnTo>
                  <a:lnTo>
                    <a:pt x="2362771" y="2336800"/>
                  </a:lnTo>
                  <a:lnTo>
                    <a:pt x="2729712" y="2336800"/>
                  </a:lnTo>
                  <a:lnTo>
                    <a:pt x="2730309" y="2324100"/>
                  </a:lnTo>
                  <a:close/>
                </a:path>
                <a:path w="4408170" h="3746500">
                  <a:moveTo>
                    <a:pt x="1637245" y="2311400"/>
                  </a:moveTo>
                  <a:lnTo>
                    <a:pt x="1627060" y="2311400"/>
                  </a:lnTo>
                  <a:lnTo>
                    <a:pt x="1627060" y="2324100"/>
                  </a:lnTo>
                  <a:lnTo>
                    <a:pt x="1636636" y="2324100"/>
                  </a:lnTo>
                  <a:lnTo>
                    <a:pt x="1637245" y="2311400"/>
                  </a:lnTo>
                  <a:close/>
                </a:path>
                <a:path w="4408170" h="3746500">
                  <a:moveTo>
                    <a:pt x="1887473" y="2311400"/>
                  </a:moveTo>
                  <a:lnTo>
                    <a:pt x="1671345" y="2311400"/>
                  </a:lnTo>
                  <a:lnTo>
                    <a:pt x="1671954" y="2324100"/>
                  </a:lnTo>
                  <a:lnTo>
                    <a:pt x="1889264" y="2324100"/>
                  </a:lnTo>
                  <a:lnTo>
                    <a:pt x="1887473" y="2311400"/>
                  </a:lnTo>
                  <a:close/>
                </a:path>
                <a:path w="4408170" h="3746500">
                  <a:moveTo>
                    <a:pt x="2748864" y="2311400"/>
                  </a:moveTo>
                  <a:lnTo>
                    <a:pt x="2023338" y="2311400"/>
                  </a:lnTo>
                  <a:lnTo>
                    <a:pt x="2023338" y="2324100"/>
                  </a:lnTo>
                  <a:lnTo>
                    <a:pt x="2748292" y="2324100"/>
                  </a:lnTo>
                  <a:lnTo>
                    <a:pt x="2748864" y="2311400"/>
                  </a:lnTo>
                  <a:close/>
                </a:path>
                <a:path w="4408170" h="3746500">
                  <a:moveTo>
                    <a:pt x="1885073" y="2286000"/>
                  </a:moveTo>
                  <a:lnTo>
                    <a:pt x="1624660" y="2286000"/>
                  </a:lnTo>
                  <a:lnTo>
                    <a:pt x="1623453" y="2298700"/>
                  </a:lnTo>
                  <a:lnTo>
                    <a:pt x="1623453" y="2311400"/>
                  </a:lnTo>
                  <a:lnTo>
                    <a:pt x="1646212" y="2311400"/>
                  </a:lnTo>
                  <a:lnTo>
                    <a:pt x="1647418" y="2298700"/>
                  </a:lnTo>
                  <a:lnTo>
                    <a:pt x="1883867" y="2298700"/>
                  </a:lnTo>
                  <a:lnTo>
                    <a:pt x="1885073" y="2286000"/>
                  </a:lnTo>
                  <a:close/>
                </a:path>
                <a:path w="4408170" h="3746500">
                  <a:moveTo>
                    <a:pt x="1879688" y="2298700"/>
                  </a:moveTo>
                  <a:lnTo>
                    <a:pt x="1666570" y="2298700"/>
                  </a:lnTo>
                  <a:lnTo>
                    <a:pt x="1667179" y="2311400"/>
                  </a:lnTo>
                  <a:lnTo>
                    <a:pt x="1879688" y="2311400"/>
                  </a:lnTo>
                  <a:lnTo>
                    <a:pt x="1879688" y="2298700"/>
                  </a:lnTo>
                  <a:close/>
                </a:path>
                <a:path w="4408170" h="3746500">
                  <a:moveTo>
                    <a:pt x="2749461" y="2298700"/>
                  </a:moveTo>
                  <a:lnTo>
                    <a:pt x="2050287" y="2298700"/>
                  </a:lnTo>
                  <a:lnTo>
                    <a:pt x="2046693" y="2311400"/>
                  </a:lnTo>
                  <a:lnTo>
                    <a:pt x="2749461" y="2311400"/>
                  </a:lnTo>
                  <a:lnTo>
                    <a:pt x="2749461" y="2298700"/>
                  </a:lnTo>
                  <a:close/>
                </a:path>
                <a:path w="4408170" h="3746500">
                  <a:moveTo>
                    <a:pt x="2751289" y="2286000"/>
                  </a:moveTo>
                  <a:lnTo>
                    <a:pt x="2049094" y="2286000"/>
                  </a:lnTo>
                  <a:lnTo>
                    <a:pt x="2049691" y="2298700"/>
                  </a:lnTo>
                  <a:lnTo>
                    <a:pt x="2750070" y="2298700"/>
                  </a:lnTo>
                  <a:lnTo>
                    <a:pt x="2751289" y="2286000"/>
                  </a:lnTo>
                  <a:close/>
                </a:path>
                <a:path w="4408170" h="3746500">
                  <a:moveTo>
                    <a:pt x="1877885" y="2273300"/>
                  </a:moveTo>
                  <a:lnTo>
                    <a:pt x="1615693" y="2273300"/>
                  </a:lnTo>
                  <a:lnTo>
                    <a:pt x="1626476" y="2286000"/>
                  </a:lnTo>
                  <a:lnTo>
                    <a:pt x="1879079" y="2286000"/>
                  </a:lnTo>
                  <a:lnTo>
                    <a:pt x="1877885" y="2273300"/>
                  </a:lnTo>
                  <a:close/>
                </a:path>
                <a:path w="4408170" h="3746500">
                  <a:moveTo>
                    <a:pt x="2771647" y="2273300"/>
                  </a:moveTo>
                  <a:lnTo>
                    <a:pt x="2048497" y="2273300"/>
                  </a:lnTo>
                  <a:lnTo>
                    <a:pt x="2048497" y="2286000"/>
                  </a:lnTo>
                  <a:lnTo>
                    <a:pt x="2769222" y="2286000"/>
                  </a:lnTo>
                  <a:lnTo>
                    <a:pt x="2771647" y="2273300"/>
                  </a:lnTo>
                  <a:close/>
                </a:path>
                <a:path w="4408170" h="3746500">
                  <a:moveTo>
                    <a:pt x="1872487" y="2247900"/>
                  </a:moveTo>
                  <a:lnTo>
                    <a:pt x="1615097" y="2247900"/>
                  </a:lnTo>
                  <a:lnTo>
                    <a:pt x="1614500" y="2260600"/>
                  </a:lnTo>
                  <a:lnTo>
                    <a:pt x="1610296" y="2260600"/>
                  </a:lnTo>
                  <a:lnTo>
                    <a:pt x="1610296" y="2273300"/>
                  </a:lnTo>
                  <a:lnTo>
                    <a:pt x="1872487" y="2273300"/>
                  </a:lnTo>
                  <a:lnTo>
                    <a:pt x="1872487" y="2247900"/>
                  </a:lnTo>
                  <a:close/>
                </a:path>
                <a:path w="4408170" h="3746500">
                  <a:moveTo>
                    <a:pt x="2793771" y="2260600"/>
                  </a:moveTo>
                  <a:lnTo>
                    <a:pt x="2057463" y="2260600"/>
                  </a:lnTo>
                  <a:lnTo>
                    <a:pt x="2056269" y="2273300"/>
                  </a:lnTo>
                  <a:lnTo>
                    <a:pt x="2791383" y="2273300"/>
                  </a:lnTo>
                  <a:lnTo>
                    <a:pt x="2793771" y="2260600"/>
                  </a:lnTo>
                  <a:close/>
                </a:path>
                <a:path w="4408170" h="3746500">
                  <a:moveTo>
                    <a:pt x="2785389" y="2247900"/>
                  </a:moveTo>
                  <a:lnTo>
                    <a:pt x="2066455" y="2247900"/>
                  </a:lnTo>
                  <a:lnTo>
                    <a:pt x="2065235" y="2260600"/>
                  </a:lnTo>
                  <a:lnTo>
                    <a:pt x="2785998" y="2260600"/>
                  </a:lnTo>
                  <a:lnTo>
                    <a:pt x="2785389" y="2247900"/>
                  </a:lnTo>
                  <a:close/>
                </a:path>
                <a:path w="4408170" h="3746500">
                  <a:moveTo>
                    <a:pt x="1877885" y="2235200"/>
                  </a:moveTo>
                  <a:lnTo>
                    <a:pt x="1622869" y="2235200"/>
                  </a:lnTo>
                  <a:lnTo>
                    <a:pt x="1622272" y="2247900"/>
                  </a:lnTo>
                  <a:lnTo>
                    <a:pt x="1879079" y="2247900"/>
                  </a:lnTo>
                  <a:lnTo>
                    <a:pt x="1877885" y="2235200"/>
                  </a:lnTo>
                  <a:close/>
                </a:path>
                <a:path w="4408170" h="3746500">
                  <a:moveTo>
                    <a:pt x="2783611" y="2235200"/>
                  </a:moveTo>
                  <a:lnTo>
                    <a:pt x="2070036" y="2235200"/>
                  </a:lnTo>
                  <a:lnTo>
                    <a:pt x="2070036" y="2247900"/>
                  </a:lnTo>
                  <a:lnTo>
                    <a:pt x="2781808" y="2247900"/>
                  </a:lnTo>
                  <a:lnTo>
                    <a:pt x="2783611" y="2235200"/>
                  </a:lnTo>
                  <a:close/>
                </a:path>
                <a:path w="4408170" h="3746500">
                  <a:moveTo>
                    <a:pt x="1871294" y="2222500"/>
                  </a:moveTo>
                  <a:lnTo>
                    <a:pt x="1642021" y="2222500"/>
                  </a:lnTo>
                  <a:lnTo>
                    <a:pt x="1640230" y="2235200"/>
                  </a:lnTo>
                  <a:lnTo>
                    <a:pt x="1872487" y="2235200"/>
                  </a:lnTo>
                  <a:lnTo>
                    <a:pt x="1871294" y="2222500"/>
                  </a:lnTo>
                  <a:close/>
                </a:path>
                <a:path w="4408170" h="3746500">
                  <a:moveTo>
                    <a:pt x="2796171" y="2222500"/>
                  </a:moveTo>
                  <a:lnTo>
                    <a:pt x="2065845" y="2222500"/>
                  </a:lnTo>
                  <a:lnTo>
                    <a:pt x="2066455" y="2235200"/>
                  </a:lnTo>
                  <a:lnTo>
                    <a:pt x="2796171" y="2235200"/>
                  </a:lnTo>
                  <a:lnTo>
                    <a:pt x="2796171" y="2222500"/>
                  </a:lnTo>
                  <a:close/>
                </a:path>
                <a:path w="4408170" h="3746500">
                  <a:moveTo>
                    <a:pt x="1677339" y="2209800"/>
                  </a:moveTo>
                  <a:lnTo>
                    <a:pt x="1654594" y="2209800"/>
                  </a:lnTo>
                  <a:lnTo>
                    <a:pt x="1653400" y="2222500"/>
                  </a:lnTo>
                  <a:lnTo>
                    <a:pt x="1677339" y="2222500"/>
                  </a:lnTo>
                  <a:lnTo>
                    <a:pt x="1677339" y="2209800"/>
                  </a:lnTo>
                  <a:close/>
                </a:path>
                <a:path w="4408170" h="3746500">
                  <a:moveTo>
                    <a:pt x="1862315" y="2209800"/>
                  </a:moveTo>
                  <a:lnTo>
                    <a:pt x="1694700" y="2209800"/>
                  </a:lnTo>
                  <a:lnTo>
                    <a:pt x="1692909" y="2222500"/>
                  </a:lnTo>
                  <a:lnTo>
                    <a:pt x="1862899" y="2222500"/>
                  </a:lnTo>
                  <a:lnTo>
                    <a:pt x="1862315" y="2209800"/>
                  </a:lnTo>
                  <a:close/>
                </a:path>
                <a:path w="4408170" h="3746500">
                  <a:moveTo>
                    <a:pt x="2801556" y="2209800"/>
                  </a:moveTo>
                  <a:lnTo>
                    <a:pt x="2067052" y="2209800"/>
                  </a:lnTo>
                  <a:lnTo>
                    <a:pt x="2067052" y="2222500"/>
                  </a:lnTo>
                  <a:lnTo>
                    <a:pt x="2800362" y="2222500"/>
                  </a:lnTo>
                  <a:lnTo>
                    <a:pt x="2801556" y="2209800"/>
                  </a:lnTo>
                  <a:close/>
                </a:path>
                <a:path w="4408170" h="3746500">
                  <a:moveTo>
                    <a:pt x="1852739" y="2197100"/>
                  </a:moveTo>
                  <a:lnTo>
                    <a:pt x="1709661" y="2197100"/>
                  </a:lnTo>
                  <a:lnTo>
                    <a:pt x="1709089" y="2209800"/>
                  </a:lnTo>
                  <a:lnTo>
                    <a:pt x="1853336" y="2209800"/>
                  </a:lnTo>
                  <a:lnTo>
                    <a:pt x="1852739" y="2197100"/>
                  </a:lnTo>
                  <a:close/>
                </a:path>
                <a:path w="4408170" h="3746500">
                  <a:moveTo>
                    <a:pt x="2798559" y="2197100"/>
                  </a:moveTo>
                  <a:lnTo>
                    <a:pt x="2064054" y="2197100"/>
                  </a:lnTo>
                  <a:lnTo>
                    <a:pt x="2065235" y="2209800"/>
                  </a:lnTo>
                  <a:lnTo>
                    <a:pt x="2799791" y="2209800"/>
                  </a:lnTo>
                  <a:lnTo>
                    <a:pt x="2798559" y="2197100"/>
                  </a:lnTo>
                  <a:close/>
                </a:path>
                <a:path w="4408170" h="3746500">
                  <a:moveTo>
                    <a:pt x="1846160" y="2184400"/>
                  </a:moveTo>
                  <a:lnTo>
                    <a:pt x="1716252" y="2184400"/>
                  </a:lnTo>
                  <a:lnTo>
                    <a:pt x="1715046" y="2197100"/>
                  </a:lnTo>
                  <a:lnTo>
                    <a:pt x="1846160" y="2197100"/>
                  </a:lnTo>
                  <a:lnTo>
                    <a:pt x="1846160" y="2184400"/>
                  </a:lnTo>
                  <a:close/>
                </a:path>
                <a:path w="4408170" h="3746500">
                  <a:moveTo>
                    <a:pt x="1874888" y="2184400"/>
                  </a:moveTo>
                  <a:lnTo>
                    <a:pt x="1869503" y="2184400"/>
                  </a:lnTo>
                  <a:lnTo>
                    <a:pt x="1871891" y="2197100"/>
                  </a:lnTo>
                  <a:lnTo>
                    <a:pt x="1874888" y="2197100"/>
                  </a:lnTo>
                  <a:lnTo>
                    <a:pt x="1874888" y="2184400"/>
                  </a:lnTo>
                  <a:close/>
                </a:path>
                <a:path w="4408170" h="3746500">
                  <a:moveTo>
                    <a:pt x="2795587" y="2184400"/>
                  </a:moveTo>
                  <a:lnTo>
                    <a:pt x="2032927" y="2184400"/>
                  </a:lnTo>
                  <a:lnTo>
                    <a:pt x="2034120" y="2197100"/>
                  </a:lnTo>
                  <a:lnTo>
                    <a:pt x="2796171" y="2197100"/>
                  </a:lnTo>
                  <a:lnTo>
                    <a:pt x="2795587" y="2184400"/>
                  </a:lnTo>
                  <a:close/>
                </a:path>
                <a:path w="4408170" h="3746500">
                  <a:moveTo>
                    <a:pt x="1840776" y="2171700"/>
                  </a:moveTo>
                  <a:lnTo>
                    <a:pt x="1721637" y="2171700"/>
                  </a:lnTo>
                  <a:lnTo>
                    <a:pt x="1720443" y="2184400"/>
                  </a:lnTo>
                  <a:lnTo>
                    <a:pt x="1844357" y="2184400"/>
                  </a:lnTo>
                  <a:lnTo>
                    <a:pt x="1840776" y="2171700"/>
                  </a:lnTo>
                  <a:close/>
                </a:path>
                <a:path w="4408170" h="3746500">
                  <a:moveTo>
                    <a:pt x="1868296" y="2171700"/>
                  </a:moveTo>
                  <a:lnTo>
                    <a:pt x="1856930" y="2171700"/>
                  </a:lnTo>
                  <a:lnTo>
                    <a:pt x="1860537" y="2184400"/>
                  </a:lnTo>
                  <a:lnTo>
                    <a:pt x="1871891" y="2184400"/>
                  </a:lnTo>
                  <a:lnTo>
                    <a:pt x="1868296" y="2171700"/>
                  </a:lnTo>
                  <a:close/>
                </a:path>
                <a:path w="4408170" h="3746500">
                  <a:moveTo>
                    <a:pt x="2047278" y="2171700"/>
                  </a:moveTo>
                  <a:lnTo>
                    <a:pt x="2046693" y="2184400"/>
                  </a:lnTo>
                  <a:lnTo>
                    <a:pt x="2048497" y="2184400"/>
                  </a:lnTo>
                  <a:lnTo>
                    <a:pt x="2047278" y="2171700"/>
                  </a:lnTo>
                  <a:close/>
                </a:path>
                <a:path w="4408170" h="3746500">
                  <a:moveTo>
                    <a:pt x="2792603" y="2171700"/>
                  </a:moveTo>
                  <a:lnTo>
                    <a:pt x="2061654" y="2171700"/>
                  </a:lnTo>
                  <a:lnTo>
                    <a:pt x="2058060" y="2184400"/>
                  </a:lnTo>
                  <a:lnTo>
                    <a:pt x="2792603" y="2184400"/>
                  </a:lnTo>
                  <a:lnTo>
                    <a:pt x="2792603" y="2171700"/>
                  </a:lnTo>
                  <a:close/>
                </a:path>
                <a:path w="4408170" h="3746500">
                  <a:moveTo>
                    <a:pt x="1826996" y="2146300"/>
                  </a:moveTo>
                  <a:lnTo>
                    <a:pt x="1753374" y="2146300"/>
                  </a:lnTo>
                  <a:lnTo>
                    <a:pt x="1749767" y="2159000"/>
                  </a:lnTo>
                  <a:lnTo>
                    <a:pt x="1730019" y="2159000"/>
                  </a:lnTo>
                  <a:lnTo>
                    <a:pt x="1729435" y="2171700"/>
                  </a:lnTo>
                  <a:lnTo>
                    <a:pt x="1826996" y="2171700"/>
                  </a:lnTo>
                  <a:lnTo>
                    <a:pt x="1828203" y="2159000"/>
                  </a:lnTo>
                  <a:lnTo>
                    <a:pt x="1826996" y="2146300"/>
                  </a:lnTo>
                  <a:close/>
                </a:path>
                <a:path w="4408170" h="3746500">
                  <a:moveTo>
                    <a:pt x="1864105" y="2159000"/>
                  </a:moveTo>
                  <a:lnTo>
                    <a:pt x="1844357" y="2159000"/>
                  </a:lnTo>
                  <a:lnTo>
                    <a:pt x="1847964" y="2171700"/>
                  </a:lnTo>
                  <a:lnTo>
                    <a:pt x="1864715" y="2171700"/>
                  </a:lnTo>
                  <a:lnTo>
                    <a:pt x="1864105" y="2159000"/>
                  </a:lnTo>
                  <a:close/>
                </a:path>
                <a:path w="4408170" h="3746500">
                  <a:moveTo>
                    <a:pt x="2795587" y="2159000"/>
                  </a:moveTo>
                  <a:lnTo>
                    <a:pt x="2070036" y="2159000"/>
                  </a:lnTo>
                  <a:lnTo>
                    <a:pt x="2068855" y="2171700"/>
                  </a:lnTo>
                  <a:lnTo>
                    <a:pt x="2794965" y="2171700"/>
                  </a:lnTo>
                  <a:lnTo>
                    <a:pt x="2795587" y="2159000"/>
                  </a:lnTo>
                  <a:close/>
                </a:path>
                <a:path w="4408170" h="3746500">
                  <a:moveTo>
                    <a:pt x="1859927" y="2146300"/>
                  </a:moveTo>
                  <a:lnTo>
                    <a:pt x="1835391" y="2146300"/>
                  </a:lnTo>
                  <a:lnTo>
                    <a:pt x="1836585" y="2159000"/>
                  </a:lnTo>
                  <a:lnTo>
                    <a:pt x="1861121" y="2159000"/>
                  </a:lnTo>
                  <a:lnTo>
                    <a:pt x="1859927" y="2146300"/>
                  </a:lnTo>
                  <a:close/>
                </a:path>
                <a:path w="4408170" h="3746500">
                  <a:moveTo>
                    <a:pt x="2787205" y="2146300"/>
                  </a:moveTo>
                  <a:lnTo>
                    <a:pt x="2076030" y="2146300"/>
                  </a:lnTo>
                  <a:lnTo>
                    <a:pt x="2076030" y="2159000"/>
                  </a:lnTo>
                  <a:lnTo>
                    <a:pt x="2790786" y="2159000"/>
                  </a:lnTo>
                  <a:lnTo>
                    <a:pt x="2787205" y="2146300"/>
                  </a:lnTo>
                  <a:close/>
                </a:path>
                <a:path w="4408170" h="3746500">
                  <a:moveTo>
                    <a:pt x="1854542" y="2133600"/>
                  </a:moveTo>
                  <a:lnTo>
                    <a:pt x="1779714" y="2133600"/>
                  </a:lnTo>
                  <a:lnTo>
                    <a:pt x="1778508" y="2146300"/>
                  </a:lnTo>
                  <a:lnTo>
                    <a:pt x="1855139" y="2146300"/>
                  </a:lnTo>
                  <a:lnTo>
                    <a:pt x="1854542" y="2133600"/>
                  </a:lnTo>
                  <a:close/>
                </a:path>
                <a:path w="4408170" h="3746500">
                  <a:moveTo>
                    <a:pt x="2778798" y="2108200"/>
                  </a:moveTo>
                  <a:lnTo>
                    <a:pt x="2079028" y="2108200"/>
                  </a:lnTo>
                  <a:lnTo>
                    <a:pt x="2079028" y="2133600"/>
                  </a:lnTo>
                  <a:lnTo>
                    <a:pt x="2077834" y="2133600"/>
                  </a:lnTo>
                  <a:lnTo>
                    <a:pt x="2077834" y="2146300"/>
                  </a:lnTo>
                  <a:lnTo>
                    <a:pt x="2775826" y="2146300"/>
                  </a:lnTo>
                  <a:lnTo>
                    <a:pt x="2775826" y="2133600"/>
                  </a:lnTo>
                  <a:lnTo>
                    <a:pt x="2778213" y="2120900"/>
                  </a:lnTo>
                  <a:lnTo>
                    <a:pt x="2778798" y="2120900"/>
                  </a:lnTo>
                  <a:lnTo>
                    <a:pt x="2778798" y="2108200"/>
                  </a:lnTo>
                  <a:close/>
                </a:path>
                <a:path w="4408170" h="3746500">
                  <a:moveTo>
                    <a:pt x="1838375" y="2120900"/>
                  </a:moveTo>
                  <a:lnTo>
                    <a:pt x="1785086" y="2120900"/>
                  </a:lnTo>
                  <a:lnTo>
                    <a:pt x="1785086" y="2133600"/>
                  </a:lnTo>
                  <a:lnTo>
                    <a:pt x="1838972" y="2133600"/>
                  </a:lnTo>
                  <a:lnTo>
                    <a:pt x="1838375" y="2120900"/>
                  </a:lnTo>
                  <a:close/>
                </a:path>
                <a:path w="4408170" h="3746500">
                  <a:moveTo>
                    <a:pt x="3374440" y="2120900"/>
                  </a:moveTo>
                  <a:lnTo>
                    <a:pt x="3365474" y="2120900"/>
                  </a:lnTo>
                  <a:lnTo>
                    <a:pt x="3366058" y="2133600"/>
                  </a:lnTo>
                  <a:lnTo>
                    <a:pt x="3373843" y="2133600"/>
                  </a:lnTo>
                  <a:lnTo>
                    <a:pt x="3374440" y="2120900"/>
                  </a:lnTo>
                  <a:close/>
                </a:path>
                <a:path w="4408170" h="3746500">
                  <a:moveTo>
                    <a:pt x="1830577" y="2108200"/>
                  </a:moveTo>
                  <a:lnTo>
                    <a:pt x="1798866" y="2108200"/>
                  </a:lnTo>
                  <a:lnTo>
                    <a:pt x="1798256" y="2120900"/>
                  </a:lnTo>
                  <a:lnTo>
                    <a:pt x="1831200" y="2120900"/>
                  </a:lnTo>
                  <a:lnTo>
                    <a:pt x="1830577" y="2108200"/>
                  </a:lnTo>
                  <a:close/>
                </a:path>
                <a:path w="4408170" h="3746500">
                  <a:moveTo>
                    <a:pt x="3378034" y="2108200"/>
                  </a:moveTo>
                  <a:lnTo>
                    <a:pt x="3355873" y="2108200"/>
                  </a:lnTo>
                  <a:lnTo>
                    <a:pt x="3357067" y="2120900"/>
                  </a:lnTo>
                  <a:lnTo>
                    <a:pt x="3379228" y="2120900"/>
                  </a:lnTo>
                  <a:lnTo>
                    <a:pt x="3378034" y="2108200"/>
                  </a:lnTo>
                  <a:close/>
                </a:path>
                <a:path w="4408170" h="3746500">
                  <a:moveTo>
                    <a:pt x="1824621" y="2095500"/>
                  </a:moveTo>
                  <a:lnTo>
                    <a:pt x="1809051" y="2095500"/>
                  </a:lnTo>
                  <a:lnTo>
                    <a:pt x="1809051" y="2108200"/>
                  </a:lnTo>
                  <a:lnTo>
                    <a:pt x="1825193" y="2108200"/>
                  </a:lnTo>
                  <a:lnTo>
                    <a:pt x="1824621" y="2095500"/>
                  </a:lnTo>
                  <a:close/>
                </a:path>
                <a:path w="4408170" h="3746500">
                  <a:moveTo>
                    <a:pt x="2781185" y="2095500"/>
                  </a:moveTo>
                  <a:lnTo>
                    <a:pt x="2072449" y="2095500"/>
                  </a:lnTo>
                  <a:lnTo>
                    <a:pt x="2072449" y="2108200"/>
                  </a:lnTo>
                  <a:lnTo>
                    <a:pt x="2780601" y="2108200"/>
                  </a:lnTo>
                  <a:lnTo>
                    <a:pt x="2781185" y="2095500"/>
                  </a:lnTo>
                  <a:close/>
                </a:path>
                <a:path w="4408170" h="3746500">
                  <a:moveTo>
                    <a:pt x="3379838" y="2095500"/>
                  </a:moveTo>
                  <a:lnTo>
                    <a:pt x="3349294" y="2095500"/>
                  </a:lnTo>
                  <a:lnTo>
                    <a:pt x="3350501" y="2108200"/>
                  </a:lnTo>
                  <a:lnTo>
                    <a:pt x="3379228" y="2108200"/>
                  </a:lnTo>
                  <a:lnTo>
                    <a:pt x="3379838" y="2095500"/>
                  </a:lnTo>
                  <a:close/>
                </a:path>
                <a:path w="4408170" h="3746500">
                  <a:moveTo>
                    <a:pt x="2784195" y="2082800"/>
                  </a:moveTo>
                  <a:lnTo>
                    <a:pt x="2069452" y="2082800"/>
                  </a:lnTo>
                  <a:lnTo>
                    <a:pt x="2070036" y="2095500"/>
                  </a:lnTo>
                  <a:lnTo>
                    <a:pt x="2784195" y="2095500"/>
                  </a:lnTo>
                  <a:lnTo>
                    <a:pt x="2784195" y="2082800"/>
                  </a:lnTo>
                  <a:close/>
                </a:path>
                <a:path w="4408170" h="3746500">
                  <a:moveTo>
                    <a:pt x="3392995" y="2082800"/>
                  </a:moveTo>
                  <a:lnTo>
                    <a:pt x="3345103" y="2082800"/>
                  </a:lnTo>
                  <a:lnTo>
                    <a:pt x="3345103" y="2095500"/>
                  </a:lnTo>
                  <a:lnTo>
                    <a:pt x="3392398" y="2095500"/>
                  </a:lnTo>
                  <a:lnTo>
                    <a:pt x="3392995" y="2082800"/>
                  </a:lnTo>
                  <a:close/>
                </a:path>
                <a:path w="4408170" h="3746500">
                  <a:moveTo>
                    <a:pt x="2783611" y="2070100"/>
                  </a:moveTo>
                  <a:lnTo>
                    <a:pt x="2065845" y="2070100"/>
                  </a:lnTo>
                  <a:lnTo>
                    <a:pt x="2065845" y="2082800"/>
                  </a:lnTo>
                  <a:lnTo>
                    <a:pt x="2782392" y="2082800"/>
                  </a:lnTo>
                  <a:lnTo>
                    <a:pt x="2783611" y="2070100"/>
                  </a:lnTo>
                  <a:close/>
                </a:path>
                <a:path w="4408170" h="3746500">
                  <a:moveTo>
                    <a:pt x="3396005" y="2070100"/>
                  </a:moveTo>
                  <a:lnTo>
                    <a:pt x="3343909" y="2070100"/>
                  </a:lnTo>
                  <a:lnTo>
                    <a:pt x="3344519" y="2082800"/>
                  </a:lnTo>
                  <a:lnTo>
                    <a:pt x="3395370" y="2082800"/>
                  </a:lnTo>
                  <a:lnTo>
                    <a:pt x="3396005" y="2070100"/>
                  </a:lnTo>
                  <a:close/>
                </a:path>
                <a:path w="4408170" h="3746500">
                  <a:moveTo>
                    <a:pt x="2790786" y="2057400"/>
                  </a:moveTo>
                  <a:lnTo>
                    <a:pt x="2069452" y="2057400"/>
                  </a:lnTo>
                  <a:lnTo>
                    <a:pt x="2067648" y="2070100"/>
                  </a:lnTo>
                  <a:lnTo>
                    <a:pt x="2790786" y="2070100"/>
                  </a:lnTo>
                  <a:lnTo>
                    <a:pt x="2790786" y="2057400"/>
                  </a:lnTo>
                  <a:close/>
                </a:path>
                <a:path w="4408170" h="3746500">
                  <a:moveTo>
                    <a:pt x="3398405" y="2057400"/>
                  </a:moveTo>
                  <a:lnTo>
                    <a:pt x="3334334" y="2057400"/>
                  </a:lnTo>
                  <a:lnTo>
                    <a:pt x="3337915" y="2070100"/>
                  </a:lnTo>
                  <a:lnTo>
                    <a:pt x="3398405" y="2070100"/>
                  </a:lnTo>
                  <a:lnTo>
                    <a:pt x="3398405" y="2057400"/>
                  </a:lnTo>
                  <a:close/>
                </a:path>
                <a:path w="4408170" h="3746500">
                  <a:moveTo>
                    <a:pt x="2797975" y="2044700"/>
                  </a:moveTo>
                  <a:lnTo>
                    <a:pt x="2071230" y="2044700"/>
                  </a:lnTo>
                  <a:lnTo>
                    <a:pt x="2070036" y="2057400"/>
                  </a:lnTo>
                  <a:lnTo>
                    <a:pt x="2796781" y="2057400"/>
                  </a:lnTo>
                  <a:lnTo>
                    <a:pt x="2797975" y="2044700"/>
                  </a:lnTo>
                  <a:close/>
                </a:path>
                <a:path w="4408170" h="3746500">
                  <a:moveTo>
                    <a:pt x="3392398" y="2044700"/>
                  </a:moveTo>
                  <a:lnTo>
                    <a:pt x="3321189" y="2044700"/>
                  </a:lnTo>
                  <a:lnTo>
                    <a:pt x="3323577" y="2057400"/>
                  </a:lnTo>
                  <a:lnTo>
                    <a:pt x="3394786" y="2057400"/>
                  </a:lnTo>
                  <a:lnTo>
                    <a:pt x="3392398" y="2044700"/>
                  </a:lnTo>
                  <a:close/>
                </a:path>
                <a:path w="4408170" h="3746500">
                  <a:moveTo>
                    <a:pt x="2808770" y="2032000"/>
                  </a:moveTo>
                  <a:lnTo>
                    <a:pt x="2074824" y="2032000"/>
                  </a:lnTo>
                  <a:lnTo>
                    <a:pt x="2074824" y="2044700"/>
                  </a:lnTo>
                  <a:lnTo>
                    <a:pt x="2803372" y="2044700"/>
                  </a:lnTo>
                  <a:lnTo>
                    <a:pt x="2808770" y="2032000"/>
                  </a:lnTo>
                  <a:close/>
                </a:path>
                <a:path w="4408170" h="3746500">
                  <a:moveTo>
                    <a:pt x="2833878" y="2032000"/>
                  </a:moveTo>
                  <a:lnTo>
                    <a:pt x="2829128" y="2032000"/>
                  </a:lnTo>
                  <a:lnTo>
                    <a:pt x="2829128" y="2044700"/>
                  </a:lnTo>
                  <a:lnTo>
                    <a:pt x="2832099" y="2044700"/>
                  </a:lnTo>
                  <a:lnTo>
                    <a:pt x="2833878" y="2032000"/>
                  </a:lnTo>
                  <a:close/>
                </a:path>
                <a:path w="4408170" h="3746500">
                  <a:moveTo>
                    <a:pt x="3184067" y="2032000"/>
                  </a:moveTo>
                  <a:lnTo>
                    <a:pt x="3174491" y="2032000"/>
                  </a:lnTo>
                  <a:lnTo>
                    <a:pt x="3175698" y="2044700"/>
                  </a:lnTo>
                  <a:lnTo>
                    <a:pt x="3182899" y="2044700"/>
                  </a:lnTo>
                  <a:lnTo>
                    <a:pt x="3184067" y="2032000"/>
                  </a:lnTo>
                  <a:close/>
                </a:path>
                <a:path w="4408170" h="3746500">
                  <a:moveTo>
                    <a:pt x="3279876" y="2032000"/>
                  </a:moveTo>
                  <a:lnTo>
                    <a:pt x="3247542" y="2032000"/>
                  </a:lnTo>
                  <a:lnTo>
                    <a:pt x="3247542" y="2044700"/>
                  </a:lnTo>
                  <a:lnTo>
                    <a:pt x="3276269" y="2044700"/>
                  </a:lnTo>
                  <a:lnTo>
                    <a:pt x="3279876" y="2032000"/>
                  </a:lnTo>
                  <a:close/>
                </a:path>
                <a:path w="4408170" h="3746500">
                  <a:moveTo>
                    <a:pt x="3393617" y="2032000"/>
                  </a:moveTo>
                  <a:lnTo>
                    <a:pt x="3307994" y="2032000"/>
                  </a:lnTo>
                  <a:lnTo>
                    <a:pt x="3308578" y="2044700"/>
                  </a:lnTo>
                  <a:lnTo>
                    <a:pt x="3391814" y="2044700"/>
                  </a:lnTo>
                  <a:lnTo>
                    <a:pt x="3393617" y="2032000"/>
                  </a:lnTo>
                  <a:close/>
                </a:path>
                <a:path w="4408170" h="3746500">
                  <a:moveTo>
                    <a:pt x="2876994" y="2006600"/>
                  </a:moveTo>
                  <a:lnTo>
                    <a:pt x="2060460" y="2006600"/>
                  </a:lnTo>
                  <a:lnTo>
                    <a:pt x="2061654" y="2019300"/>
                  </a:lnTo>
                  <a:lnTo>
                    <a:pt x="2069452" y="2019300"/>
                  </a:lnTo>
                  <a:lnTo>
                    <a:pt x="2070646" y="2032000"/>
                  </a:lnTo>
                  <a:lnTo>
                    <a:pt x="2867393" y="2032000"/>
                  </a:lnTo>
                  <a:lnTo>
                    <a:pt x="2867393" y="2019300"/>
                  </a:lnTo>
                  <a:lnTo>
                    <a:pt x="2876994" y="2006600"/>
                  </a:lnTo>
                  <a:close/>
                </a:path>
                <a:path w="4408170" h="3746500">
                  <a:moveTo>
                    <a:pt x="3208045" y="2019300"/>
                  </a:moveTo>
                  <a:lnTo>
                    <a:pt x="3114662" y="2019300"/>
                  </a:lnTo>
                  <a:lnTo>
                    <a:pt x="3120047" y="2032000"/>
                  </a:lnTo>
                  <a:lnTo>
                    <a:pt x="3207423" y="2032000"/>
                  </a:lnTo>
                  <a:lnTo>
                    <a:pt x="3208045" y="2019300"/>
                  </a:lnTo>
                  <a:close/>
                </a:path>
                <a:path w="4408170" h="3746500">
                  <a:moveTo>
                    <a:pt x="3397783" y="2019300"/>
                  </a:moveTo>
                  <a:lnTo>
                    <a:pt x="3234982" y="2019300"/>
                  </a:lnTo>
                  <a:lnTo>
                    <a:pt x="3235566" y="2032000"/>
                  </a:lnTo>
                  <a:lnTo>
                    <a:pt x="3396005" y="2032000"/>
                  </a:lnTo>
                  <a:lnTo>
                    <a:pt x="3397783" y="2019300"/>
                  </a:lnTo>
                  <a:close/>
                </a:path>
                <a:path w="4408170" h="3746500">
                  <a:moveTo>
                    <a:pt x="3068535" y="2006600"/>
                  </a:moveTo>
                  <a:lnTo>
                    <a:pt x="3058960" y="2006600"/>
                  </a:lnTo>
                  <a:lnTo>
                    <a:pt x="3060179" y="2019300"/>
                  </a:lnTo>
                  <a:lnTo>
                    <a:pt x="3066770" y="2019300"/>
                  </a:lnTo>
                  <a:lnTo>
                    <a:pt x="3068535" y="2006600"/>
                  </a:lnTo>
                  <a:close/>
                </a:path>
                <a:path w="4408170" h="3746500">
                  <a:moveTo>
                    <a:pt x="3413353" y="2006600"/>
                  </a:moveTo>
                  <a:lnTo>
                    <a:pt x="3102063" y="2006600"/>
                  </a:lnTo>
                  <a:lnTo>
                    <a:pt x="3103270" y="2019300"/>
                  </a:lnTo>
                  <a:lnTo>
                    <a:pt x="3412147" y="2019300"/>
                  </a:lnTo>
                  <a:lnTo>
                    <a:pt x="3413353" y="2006600"/>
                  </a:lnTo>
                  <a:close/>
                </a:path>
                <a:path w="4408170" h="3746500">
                  <a:moveTo>
                    <a:pt x="3504349" y="2006600"/>
                  </a:moveTo>
                  <a:lnTo>
                    <a:pt x="3494760" y="2006600"/>
                  </a:lnTo>
                  <a:lnTo>
                    <a:pt x="3496551" y="2019300"/>
                  </a:lnTo>
                  <a:lnTo>
                    <a:pt x="3503142" y="2019300"/>
                  </a:lnTo>
                  <a:lnTo>
                    <a:pt x="3504349" y="2006600"/>
                  </a:lnTo>
                  <a:close/>
                </a:path>
                <a:path w="4408170" h="3746500">
                  <a:moveTo>
                    <a:pt x="3557612" y="2006600"/>
                  </a:moveTo>
                  <a:lnTo>
                    <a:pt x="3544481" y="2006600"/>
                  </a:lnTo>
                  <a:lnTo>
                    <a:pt x="3546259" y="2019300"/>
                  </a:lnTo>
                  <a:lnTo>
                    <a:pt x="3554018" y="2019300"/>
                  </a:lnTo>
                  <a:lnTo>
                    <a:pt x="3557612" y="2006600"/>
                  </a:lnTo>
                  <a:close/>
                </a:path>
                <a:path w="4408170" h="3746500">
                  <a:moveTo>
                    <a:pt x="3588156" y="2006600"/>
                  </a:moveTo>
                  <a:lnTo>
                    <a:pt x="3567201" y="2006600"/>
                  </a:lnTo>
                  <a:lnTo>
                    <a:pt x="3567785" y="2019300"/>
                  </a:lnTo>
                  <a:lnTo>
                    <a:pt x="3584562" y="2019300"/>
                  </a:lnTo>
                  <a:lnTo>
                    <a:pt x="3588156" y="2006600"/>
                  </a:lnTo>
                  <a:close/>
                </a:path>
                <a:path w="4408170" h="3746500">
                  <a:moveTo>
                    <a:pt x="2893745" y="1993900"/>
                  </a:moveTo>
                  <a:lnTo>
                    <a:pt x="2052675" y="1993900"/>
                  </a:lnTo>
                  <a:lnTo>
                    <a:pt x="2053285" y="2006600"/>
                  </a:lnTo>
                  <a:lnTo>
                    <a:pt x="2892552" y="2006600"/>
                  </a:lnTo>
                  <a:lnTo>
                    <a:pt x="2893745" y="1993900"/>
                  </a:lnTo>
                  <a:close/>
                </a:path>
                <a:path w="4408170" h="3746500">
                  <a:moveTo>
                    <a:pt x="3417531" y="1993900"/>
                  </a:moveTo>
                  <a:lnTo>
                    <a:pt x="3043415" y="1993900"/>
                  </a:lnTo>
                  <a:lnTo>
                    <a:pt x="3044596" y="2006600"/>
                  </a:lnTo>
                  <a:lnTo>
                    <a:pt x="3414572" y="2006600"/>
                  </a:lnTo>
                  <a:lnTo>
                    <a:pt x="3417531" y="1993900"/>
                  </a:lnTo>
                  <a:close/>
                </a:path>
                <a:path w="4408170" h="3746500">
                  <a:moveTo>
                    <a:pt x="3613899" y="1993900"/>
                  </a:moveTo>
                  <a:lnTo>
                    <a:pt x="3460635" y="1993900"/>
                  </a:lnTo>
                  <a:lnTo>
                    <a:pt x="3467823" y="2006600"/>
                  </a:lnTo>
                  <a:lnTo>
                    <a:pt x="3610305" y="2006600"/>
                  </a:lnTo>
                  <a:lnTo>
                    <a:pt x="3613899" y="1993900"/>
                  </a:lnTo>
                  <a:close/>
                </a:path>
                <a:path w="4408170" h="3746500">
                  <a:moveTo>
                    <a:pt x="2909925" y="1981200"/>
                  </a:moveTo>
                  <a:lnTo>
                    <a:pt x="2043099" y="1981200"/>
                  </a:lnTo>
                  <a:lnTo>
                    <a:pt x="2044293" y="1993900"/>
                  </a:lnTo>
                  <a:lnTo>
                    <a:pt x="2908122" y="1993900"/>
                  </a:lnTo>
                  <a:lnTo>
                    <a:pt x="2909925" y="1981200"/>
                  </a:lnTo>
                  <a:close/>
                </a:path>
                <a:path w="4408170" h="3746500">
                  <a:moveTo>
                    <a:pt x="3423539" y="1981200"/>
                  </a:moveTo>
                  <a:lnTo>
                    <a:pt x="3034423" y="1981200"/>
                  </a:lnTo>
                  <a:lnTo>
                    <a:pt x="3035604" y="1993900"/>
                  </a:lnTo>
                  <a:lnTo>
                    <a:pt x="3423539" y="1993900"/>
                  </a:lnTo>
                  <a:lnTo>
                    <a:pt x="3423539" y="1981200"/>
                  </a:lnTo>
                  <a:close/>
                </a:path>
                <a:path w="4408170" h="3746500">
                  <a:moveTo>
                    <a:pt x="3626459" y="1981200"/>
                  </a:moveTo>
                  <a:lnTo>
                    <a:pt x="3448062" y="1981200"/>
                  </a:lnTo>
                  <a:lnTo>
                    <a:pt x="3449281" y="1993900"/>
                  </a:lnTo>
                  <a:lnTo>
                    <a:pt x="3626459" y="1993900"/>
                  </a:lnTo>
                  <a:lnTo>
                    <a:pt x="3626459" y="1981200"/>
                  </a:lnTo>
                  <a:close/>
                </a:path>
                <a:path w="4408170" h="3746500">
                  <a:moveTo>
                    <a:pt x="3870096" y="1981200"/>
                  </a:moveTo>
                  <a:lnTo>
                    <a:pt x="3852164" y="1981200"/>
                  </a:lnTo>
                  <a:lnTo>
                    <a:pt x="3853332" y="1993900"/>
                  </a:lnTo>
                  <a:lnTo>
                    <a:pt x="3868928" y="1993900"/>
                  </a:lnTo>
                  <a:lnTo>
                    <a:pt x="3870096" y="1981200"/>
                  </a:lnTo>
                  <a:close/>
                </a:path>
                <a:path w="4408170" h="3746500">
                  <a:moveTo>
                    <a:pt x="2933865" y="1968500"/>
                  </a:moveTo>
                  <a:lnTo>
                    <a:pt x="2038324" y="1968500"/>
                  </a:lnTo>
                  <a:lnTo>
                    <a:pt x="2039518" y="1981200"/>
                  </a:lnTo>
                  <a:lnTo>
                    <a:pt x="2931464" y="1981200"/>
                  </a:lnTo>
                  <a:lnTo>
                    <a:pt x="2933865" y="1968500"/>
                  </a:lnTo>
                  <a:close/>
                </a:path>
                <a:path w="4408170" h="3746500">
                  <a:moveTo>
                    <a:pt x="3624059" y="1968500"/>
                  </a:moveTo>
                  <a:lnTo>
                    <a:pt x="2997301" y="1968500"/>
                  </a:lnTo>
                  <a:lnTo>
                    <a:pt x="2997301" y="1981200"/>
                  </a:lnTo>
                  <a:lnTo>
                    <a:pt x="3624059" y="1981200"/>
                  </a:lnTo>
                  <a:lnTo>
                    <a:pt x="3624059" y="1968500"/>
                  </a:lnTo>
                  <a:close/>
                </a:path>
                <a:path w="4408170" h="3746500">
                  <a:moveTo>
                    <a:pt x="3747401" y="1968500"/>
                  </a:moveTo>
                  <a:lnTo>
                    <a:pt x="3738994" y="1968500"/>
                  </a:lnTo>
                  <a:lnTo>
                    <a:pt x="3740213" y="1981200"/>
                  </a:lnTo>
                  <a:lnTo>
                    <a:pt x="3743807" y="1981200"/>
                  </a:lnTo>
                  <a:lnTo>
                    <a:pt x="3747401" y="1968500"/>
                  </a:lnTo>
                  <a:close/>
                </a:path>
                <a:path w="4408170" h="3746500">
                  <a:moveTo>
                    <a:pt x="3887469" y="1968500"/>
                  </a:moveTo>
                  <a:lnTo>
                    <a:pt x="3844353" y="1968500"/>
                  </a:lnTo>
                  <a:lnTo>
                    <a:pt x="3844353" y="1981200"/>
                  </a:lnTo>
                  <a:lnTo>
                    <a:pt x="3886873" y="1981200"/>
                  </a:lnTo>
                  <a:lnTo>
                    <a:pt x="3887469" y="1968500"/>
                  </a:lnTo>
                  <a:close/>
                </a:path>
                <a:path w="4408170" h="3746500">
                  <a:moveTo>
                    <a:pt x="2954794" y="1955800"/>
                  </a:moveTo>
                  <a:lnTo>
                    <a:pt x="2032927" y="1955800"/>
                  </a:lnTo>
                  <a:lnTo>
                    <a:pt x="2034120" y="1968500"/>
                  </a:lnTo>
                  <a:lnTo>
                    <a:pt x="2953016" y="1968500"/>
                  </a:lnTo>
                  <a:lnTo>
                    <a:pt x="2954794" y="1955800"/>
                  </a:lnTo>
                  <a:close/>
                </a:path>
                <a:path w="4408170" h="3746500">
                  <a:moveTo>
                    <a:pt x="2969183" y="1955800"/>
                  </a:moveTo>
                  <a:lnTo>
                    <a:pt x="2964395" y="1955800"/>
                  </a:lnTo>
                  <a:lnTo>
                    <a:pt x="2965564" y="1968500"/>
                  </a:lnTo>
                  <a:lnTo>
                    <a:pt x="2967380" y="1968500"/>
                  </a:lnTo>
                  <a:lnTo>
                    <a:pt x="2969183" y="1955800"/>
                  </a:lnTo>
                  <a:close/>
                </a:path>
                <a:path w="4408170" h="3746500">
                  <a:moveTo>
                    <a:pt x="3629456" y="1955800"/>
                  </a:moveTo>
                  <a:lnTo>
                    <a:pt x="2975165" y="1955800"/>
                  </a:lnTo>
                  <a:lnTo>
                    <a:pt x="2976372" y="1968500"/>
                  </a:lnTo>
                  <a:lnTo>
                    <a:pt x="3628237" y="1968500"/>
                  </a:lnTo>
                  <a:lnTo>
                    <a:pt x="3629456" y="1955800"/>
                  </a:lnTo>
                  <a:close/>
                </a:path>
                <a:path w="4408170" h="3746500">
                  <a:moveTo>
                    <a:pt x="3761155" y="1955800"/>
                  </a:moveTo>
                  <a:lnTo>
                    <a:pt x="3701884" y="1955800"/>
                  </a:lnTo>
                  <a:lnTo>
                    <a:pt x="3703116" y="1968500"/>
                  </a:lnTo>
                  <a:lnTo>
                    <a:pt x="3759949" y="1968500"/>
                  </a:lnTo>
                  <a:lnTo>
                    <a:pt x="3761155" y="1955800"/>
                  </a:lnTo>
                  <a:close/>
                </a:path>
                <a:path w="4408170" h="3746500">
                  <a:moveTo>
                    <a:pt x="3900627" y="1955800"/>
                  </a:moveTo>
                  <a:lnTo>
                    <a:pt x="3841368" y="1955800"/>
                  </a:lnTo>
                  <a:lnTo>
                    <a:pt x="3842562" y="1968500"/>
                  </a:lnTo>
                  <a:lnTo>
                    <a:pt x="3899407" y="1968500"/>
                  </a:lnTo>
                  <a:lnTo>
                    <a:pt x="3900627" y="1955800"/>
                  </a:lnTo>
                  <a:close/>
                </a:path>
                <a:path w="4408170" h="3746500">
                  <a:moveTo>
                    <a:pt x="3964685" y="1955800"/>
                  </a:moveTo>
                  <a:lnTo>
                    <a:pt x="3928770" y="1955800"/>
                  </a:lnTo>
                  <a:lnTo>
                    <a:pt x="3930548" y="1968500"/>
                  </a:lnTo>
                  <a:lnTo>
                    <a:pt x="3962285" y="1968500"/>
                  </a:lnTo>
                  <a:lnTo>
                    <a:pt x="3964685" y="1955800"/>
                  </a:lnTo>
                  <a:close/>
                </a:path>
                <a:path w="4408170" h="3746500">
                  <a:moveTo>
                    <a:pt x="3639629" y="1943100"/>
                  </a:moveTo>
                  <a:lnTo>
                    <a:pt x="2018563" y="1943100"/>
                  </a:lnTo>
                  <a:lnTo>
                    <a:pt x="2026932" y="1955800"/>
                  </a:lnTo>
                  <a:lnTo>
                    <a:pt x="3638448" y="1955800"/>
                  </a:lnTo>
                  <a:lnTo>
                    <a:pt x="3639629" y="1943100"/>
                  </a:lnTo>
                  <a:close/>
                </a:path>
                <a:path w="4408170" h="3746500">
                  <a:moveTo>
                    <a:pt x="3755770" y="1943100"/>
                  </a:moveTo>
                  <a:lnTo>
                    <a:pt x="3680929" y="1943100"/>
                  </a:lnTo>
                  <a:lnTo>
                    <a:pt x="3680929" y="1955800"/>
                  </a:lnTo>
                  <a:lnTo>
                    <a:pt x="3756367" y="1955800"/>
                  </a:lnTo>
                  <a:lnTo>
                    <a:pt x="3755770" y="1943100"/>
                  </a:lnTo>
                  <a:close/>
                </a:path>
                <a:path w="4408170" h="3746500">
                  <a:moveTo>
                    <a:pt x="3979049" y="1943100"/>
                  </a:moveTo>
                  <a:lnTo>
                    <a:pt x="3838384" y="1943100"/>
                  </a:lnTo>
                  <a:lnTo>
                    <a:pt x="3839552" y="1955800"/>
                  </a:lnTo>
                  <a:lnTo>
                    <a:pt x="3978465" y="1955800"/>
                  </a:lnTo>
                  <a:lnTo>
                    <a:pt x="3979049" y="1943100"/>
                  </a:lnTo>
                  <a:close/>
                </a:path>
                <a:path w="4408170" h="3746500">
                  <a:moveTo>
                    <a:pt x="4025138" y="1943100"/>
                  </a:moveTo>
                  <a:lnTo>
                    <a:pt x="3992829" y="1943100"/>
                  </a:lnTo>
                  <a:lnTo>
                    <a:pt x="3994010" y="1955800"/>
                  </a:lnTo>
                  <a:lnTo>
                    <a:pt x="4024528" y="1955800"/>
                  </a:lnTo>
                  <a:lnTo>
                    <a:pt x="4025138" y="1943100"/>
                  </a:lnTo>
                  <a:close/>
                </a:path>
                <a:path w="4408170" h="3746500">
                  <a:moveTo>
                    <a:pt x="3667759" y="1930400"/>
                  </a:moveTo>
                  <a:lnTo>
                    <a:pt x="2012581" y="1930400"/>
                  </a:lnTo>
                  <a:lnTo>
                    <a:pt x="2013762" y="1943100"/>
                  </a:lnTo>
                  <a:lnTo>
                    <a:pt x="3658184" y="1943100"/>
                  </a:lnTo>
                  <a:lnTo>
                    <a:pt x="3667759" y="1930400"/>
                  </a:lnTo>
                  <a:close/>
                </a:path>
                <a:path w="4408170" h="3746500">
                  <a:moveTo>
                    <a:pt x="3792880" y="1930400"/>
                  </a:moveTo>
                  <a:lnTo>
                    <a:pt x="3671354" y="1930400"/>
                  </a:lnTo>
                  <a:lnTo>
                    <a:pt x="3672573" y="1943100"/>
                  </a:lnTo>
                  <a:lnTo>
                    <a:pt x="3792880" y="1943100"/>
                  </a:lnTo>
                  <a:lnTo>
                    <a:pt x="3792880" y="1930400"/>
                  </a:lnTo>
                  <a:close/>
                </a:path>
                <a:path w="4408170" h="3746500">
                  <a:moveTo>
                    <a:pt x="4044899" y="1930400"/>
                  </a:moveTo>
                  <a:lnTo>
                    <a:pt x="3839552" y="1930400"/>
                  </a:lnTo>
                  <a:lnTo>
                    <a:pt x="3838981" y="1943100"/>
                  </a:lnTo>
                  <a:lnTo>
                    <a:pt x="4044899" y="1943100"/>
                  </a:lnTo>
                  <a:lnTo>
                    <a:pt x="4044899" y="1930400"/>
                  </a:lnTo>
                  <a:close/>
                </a:path>
                <a:path w="4408170" h="3746500">
                  <a:moveTo>
                    <a:pt x="3797693" y="1917700"/>
                  </a:moveTo>
                  <a:lnTo>
                    <a:pt x="2007781" y="1917700"/>
                  </a:lnTo>
                  <a:lnTo>
                    <a:pt x="2008390" y="1930400"/>
                  </a:lnTo>
                  <a:lnTo>
                    <a:pt x="3796474" y="1930400"/>
                  </a:lnTo>
                  <a:lnTo>
                    <a:pt x="3797693" y="1917700"/>
                  </a:lnTo>
                  <a:close/>
                </a:path>
                <a:path w="4408170" h="3746500">
                  <a:moveTo>
                    <a:pt x="4053865" y="1917700"/>
                  </a:moveTo>
                  <a:lnTo>
                    <a:pt x="3832377" y="1917700"/>
                  </a:lnTo>
                  <a:lnTo>
                    <a:pt x="3834777" y="1930400"/>
                  </a:lnTo>
                  <a:lnTo>
                    <a:pt x="4053281" y="1930400"/>
                  </a:lnTo>
                  <a:lnTo>
                    <a:pt x="4053865" y="1917700"/>
                  </a:lnTo>
                  <a:close/>
                </a:path>
                <a:path w="4408170" h="3746500">
                  <a:moveTo>
                    <a:pt x="4273562" y="1917700"/>
                  </a:moveTo>
                  <a:lnTo>
                    <a:pt x="4252607" y="1917700"/>
                  </a:lnTo>
                  <a:lnTo>
                    <a:pt x="4255020" y="1930400"/>
                  </a:lnTo>
                  <a:lnTo>
                    <a:pt x="4272978" y="1930400"/>
                  </a:lnTo>
                  <a:lnTo>
                    <a:pt x="4273562" y="1917700"/>
                  </a:lnTo>
                  <a:close/>
                </a:path>
                <a:path w="4408170" h="3746500">
                  <a:moveTo>
                    <a:pt x="3802456" y="1905000"/>
                  </a:moveTo>
                  <a:lnTo>
                    <a:pt x="1998802" y="1905000"/>
                  </a:lnTo>
                  <a:lnTo>
                    <a:pt x="1999995" y="1917700"/>
                  </a:lnTo>
                  <a:lnTo>
                    <a:pt x="3801871" y="1917700"/>
                  </a:lnTo>
                  <a:lnTo>
                    <a:pt x="3802456" y="1905000"/>
                  </a:lnTo>
                  <a:close/>
                </a:path>
                <a:path w="4408170" h="3746500">
                  <a:moveTo>
                    <a:pt x="4057459" y="1905000"/>
                  </a:moveTo>
                  <a:lnTo>
                    <a:pt x="3824008" y="1905000"/>
                  </a:lnTo>
                  <a:lnTo>
                    <a:pt x="3826395" y="1917700"/>
                  </a:lnTo>
                  <a:lnTo>
                    <a:pt x="4056278" y="1917700"/>
                  </a:lnTo>
                  <a:lnTo>
                    <a:pt x="4057459" y="1905000"/>
                  </a:lnTo>
                  <a:close/>
                </a:path>
                <a:path w="4408170" h="3746500">
                  <a:moveTo>
                    <a:pt x="4128706" y="1905000"/>
                  </a:moveTo>
                  <a:lnTo>
                    <a:pt x="4112539" y="1905000"/>
                  </a:lnTo>
                  <a:lnTo>
                    <a:pt x="4114355" y="1917700"/>
                  </a:lnTo>
                  <a:lnTo>
                    <a:pt x="4127512" y="1917700"/>
                  </a:lnTo>
                  <a:lnTo>
                    <a:pt x="4128706" y="1905000"/>
                  </a:lnTo>
                  <a:close/>
                </a:path>
                <a:path w="4408170" h="3746500">
                  <a:moveTo>
                    <a:pt x="4277766" y="1905000"/>
                  </a:moveTo>
                  <a:lnTo>
                    <a:pt x="4223270" y="1905000"/>
                  </a:lnTo>
                  <a:lnTo>
                    <a:pt x="4225099" y="1917700"/>
                  </a:lnTo>
                  <a:lnTo>
                    <a:pt x="4277766" y="1917700"/>
                  </a:lnTo>
                  <a:lnTo>
                    <a:pt x="4277766" y="1905000"/>
                  </a:lnTo>
                  <a:close/>
                </a:path>
                <a:path w="4408170" h="3746500">
                  <a:moveTo>
                    <a:pt x="3814432" y="1892300"/>
                  </a:moveTo>
                  <a:lnTo>
                    <a:pt x="1998802" y="1892300"/>
                  </a:lnTo>
                  <a:lnTo>
                    <a:pt x="1999995" y="1905000"/>
                  </a:lnTo>
                  <a:lnTo>
                    <a:pt x="3813225" y="1905000"/>
                  </a:lnTo>
                  <a:lnTo>
                    <a:pt x="3814432" y="1892300"/>
                  </a:lnTo>
                  <a:close/>
                </a:path>
                <a:path w="4408170" h="3746500">
                  <a:moveTo>
                    <a:pt x="4061066" y="1892300"/>
                  </a:moveTo>
                  <a:lnTo>
                    <a:pt x="3814432" y="1892300"/>
                  </a:lnTo>
                  <a:lnTo>
                    <a:pt x="3816819" y="1905000"/>
                  </a:lnTo>
                  <a:lnTo>
                    <a:pt x="4062260" y="1905000"/>
                  </a:lnTo>
                  <a:lnTo>
                    <a:pt x="4061066" y="1892300"/>
                  </a:lnTo>
                  <a:close/>
                </a:path>
                <a:path w="4408170" h="3746500">
                  <a:moveTo>
                    <a:pt x="4143679" y="1892300"/>
                  </a:moveTo>
                  <a:lnTo>
                    <a:pt x="4098785" y="1892300"/>
                  </a:lnTo>
                  <a:lnTo>
                    <a:pt x="4100563" y="1905000"/>
                  </a:lnTo>
                  <a:lnTo>
                    <a:pt x="4140098" y="1905000"/>
                  </a:lnTo>
                  <a:lnTo>
                    <a:pt x="4143679" y="1892300"/>
                  </a:lnTo>
                  <a:close/>
                </a:path>
                <a:path w="4408170" h="3746500">
                  <a:moveTo>
                    <a:pt x="4283163" y="1892300"/>
                  </a:moveTo>
                  <a:lnTo>
                    <a:pt x="4226267" y="1892300"/>
                  </a:lnTo>
                  <a:lnTo>
                    <a:pt x="4225099" y="1905000"/>
                  </a:lnTo>
                  <a:lnTo>
                    <a:pt x="4281970" y="1905000"/>
                  </a:lnTo>
                  <a:lnTo>
                    <a:pt x="4283163" y="1892300"/>
                  </a:lnTo>
                  <a:close/>
                </a:path>
                <a:path w="4408170" h="3746500">
                  <a:moveTo>
                    <a:pt x="4164025" y="1879600"/>
                  </a:moveTo>
                  <a:lnTo>
                    <a:pt x="1989823" y="1879600"/>
                  </a:lnTo>
                  <a:lnTo>
                    <a:pt x="1993417" y="1892300"/>
                  </a:lnTo>
                  <a:lnTo>
                    <a:pt x="4162221" y="1892300"/>
                  </a:lnTo>
                  <a:lnTo>
                    <a:pt x="4164025" y="1879600"/>
                  </a:lnTo>
                  <a:close/>
                </a:path>
                <a:path w="4408170" h="3746500">
                  <a:moveTo>
                    <a:pt x="4296308" y="1879600"/>
                  </a:moveTo>
                  <a:lnTo>
                    <a:pt x="4200550" y="1879600"/>
                  </a:lnTo>
                  <a:lnTo>
                    <a:pt x="4204119" y="1892300"/>
                  </a:lnTo>
                  <a:lnTo>
                    <a:pt x="4285538" y="1892300"/>
                  </a:lnTo>
                  <a:lnTo>
                    <a:pt x="4296308" y="1879600"/>
                  </a:lnTo>
                  <a:close/>
                </a:path>
                <a:path w="4408170" h="3746500">
                  <a:moveTo>
                    <a:pt x="4294530" y="1866900"/>
                  </a:moveTo>
                  <a:lnTo>
                    <a:pt x="1985035" y="1866900"/>
                  </a:lnTo>
                  <a:lnTo>
                    <a:pt x="1985644" y="1879600"/>
                  </a:lnTo>
                  <a:lnTo>
                    <a:pt x="4293323" y="1879600"/>
                  </a:lnTo>
                  <a:lnTo>
                    <a:pt x="4294530" y="1866900"/>
                  </a:lnTo>
                  <a:close/>
                </a:path>
                <a:path w="4408170" h="3746500">
                  <a:moveTo>
                    <a:pt x="4298111" y="1854200"/>
                  </a:moveTo>
                  <a:lnTo>
                    <a:pt x="1979650" y="1854200"/>
                  </a:lnTo>
                  <a:lnTo>
                    <a:pt x="1980844" y="1866900"/>
                  </a:lnTo>
                  <a:lnTo>
                    <a:pt x="4296918" y="1866900"/>
                  </a:lnTo>
                  <a:lnTo>
                    <a:pt x="4298111" y="1854200"/>
                  </a:lnTo>
                  <a:close/>
                </a:path>
                <a:path w="4408170" h="3746500">
                  <a:moveTo>
                    <a:pt x="4302315" y="1828800"/>
                  </a:moveTo>
                  <a:lnTo>
                    <a:pt x="1950923" y="1828800"/>
                  </a:lnTo>
                  <a:lnTo>
                    <a:pt x="1950923" y="1841500"/>
                  </a:lnTo>
                  <a:lnTo>
                    <a:pt x="1967077" y="1841500"/>
                  </a:lnTo>
                  <a:lnTo>
                    <a:pt x="1968284" y="1854200"/>
                  </a:lnTo>
                  <a:lnTo>
                    <a:pt x="4301731" y="1854200"/>
                  </a:lnTo>
                  <a:lnTo>
                    <a:pt x="4302315" y="1841500"/>
                  </a:lnTo>
                  <a:lnTo>
                    <a:pt x="4302315" y="1828800"/>
                  </a:lnTo>
                  <a:close/>
                </a:path>
                <a:path w="4408170" h="3746500">
                  <a:moveTo>
                    <a:pt x="4301731" y="1816100"/>
                  </a:moveTo>
                  <a:lnTo>
                    <a:pt x="1934743" y="1816100"/>
                  </a:lnTo>
                  <a:lnTo>
                    <a:pt x="1940750" y="1828800"/>
                  </a:lnTo>
                  <a:lnTo>
                    <a:pt x="4301731" y="1828800"/>
                  </a:lnTo>
                  <a:lnTo>
                    <a:pt x="4301731" y="1816100"/>
                  </a:lnTo>
                  <a:close/>
                </a:path>
                <a:path w="4408170" h="3746500">
                  <a:moveTo>
                    <a:pt x="4298111" y="1803400"/>
                  </a:moveTo>
                  <a:lnTo>
                    <a:pt x="1912594" y="1803400"/>
                  </a:lnTo>
                  <a:lnTo>
                    <a:pt x="1922170" y="1816100"/>
                  </a:lnTo>
                  <a:lnTo>
                    <a:pt x="4299927" y="1816100"/>
                  </a:lnTo>
                  <a:lnTo>
                    <a:pt x="4298111" y="1803400"/>
                  </a:lnTo>
                  <a:close/>
                </a:path>
                <a:path w="4408170" h="3746500">
                  <a:moveTo>
                    <a:pt x="4304715" y="1790700"/>
                  </a:moveTo>
                  <a:lnTo>
                    <a:pt x="1903018" y="1790700"/>
                  </a:lnTo>
                  <a:lnTo>
                    <a:pt x="1911400" y="1803400"/>
                  </a:lnTo>
                  <a:lnTo>
                    <a:pt x="4303483" y="1803400"/>
                  </a:lnTo>
                  <a:lnTo>
                    <a:pt x="4304715" y="1790700"/>
                  </a:lnTo>
                  <a:close/>
                </a:path>
                <a:path w="4408170" h="3746500">
                  <a:moveTo>
                    <a:pt x="4305884" y="1778000"/>
                  </a:moveTo>
                  <a:lnTo>
                    <a:pt x="1898243" y="1778000"/>
                  </a:lnTo>
                  <a:lnTo>
                    <a:pt x="1899424" y="1790700"/>
                  </a:lnTo>
                  <a:lnTo>
                    <a:pt x="4305300" y="1790700"/>
                  </a:lnTo>
                  <a:lnTo>
                    <a:pt x="4305884" y="1778000"/>
                  </a:lnTo>
                  <a:close/>
                </a:path>
                <a:path w="4408170" h="3746500">
                  <a:moveTo>
                    <a:pt x="4308297" y="1765300"/>
                  </a:moveTo>
                  <a:lnTo>
                    <a:pt x="1885657" y="1765300"/>
                  </a:lnTo>
                  <a:lnTo>
                    <a:pt x="1886864" y="1778000"/>
                  </a:lnTo>
                  <a:lnTo>
                    <a:pt x="4308297" y="1778000"/>
                  </a:lnTo>
                  <a:lnTo>
                    <a:pt x="4308297" y="1765300"/>
                  </a:lnTo>
                  <a:close/>
                </a:path>
                <a:path w="4408170" h="3746500">
                  <a:moveTo>
                    <a:pt x="4310672" y="1752600"/>
                  </a:moveTo>
                  <a:lnTo>
                    <a:pt x="1878495" y="1752600"/>
                  </a:lnTo>
                  <a:lnTo>
                    <a:pt x="1880285" y="1765300"/>
                  </a:lnTo>
                  <a:lnTo>
                    <a:pt x="4310087" y="1765300"/>
                  </a:lnTo>
                  <a:lnTo>
                    <a:pt x="4310672" y="1752600"/>
                  </a:lnTo>
                  <a:close/>
                </a:path>
                <a:path w="4408170" h="3746500">
                  <a:moveTo>
                    <a:pt x="4313085" y="1739900"/>
                  </a:moveTo>
                  <a:lnTo>
                    <a:pt x="1865312" y="1739900"/>
                  </a:lnTo>
                  <a:lnTo>
                    <a:pt x="1865909" y="1752600"/>
                  </a:lnTo>
                  <a:lnTo>
                    <a:pt x="4313085" y="1752600"/>
                  </a:lnTo>
                  <a:lnTo>
                    <a:pt x="4313085" y="1739900"/>
                  </a:lnTo>
                  <a:close/>
                </a:path>
                <a:path w="4408170" h="3746500">
                  <a:moveTo>
                    <a:pt x="4360964" y="1739900"/>
                  </a:moveTo>
                  <a:lnTo>
                    <a:pt x="4316679" y="1739900"/>
                  </a:lnTo>
                  <a:lnTo>
                    <a:pt x="4317872" y="1752600"/>
                  </a:lnTo>
                  <a:lnTo>
                    <a:pt x="4359795" y="1752600"/>
                  </a:lnTo>
                  <a:lnTo>
                    <a:pt x="4360964" y="1739900"/>
                  </a:lnTo>
                  <a:close/>
                </a:path>
                <a:path w="4408170" h="3746500">
                  <a:moveTo>
                    <a:pt x="4390910" y="1727200"/>
                  </a:moveTo>
                  <a:lnTo>
                    <a:pt x="1850351" y="1727200"/>
                  </a:lnTo>
                  <a:lnTo>
                    <a:pt x="1852129" y="1739900"/>
                  </a:lnTo>
                  <a:lnTo>
                    <a:pt x="4390301" y="1739900"/>
                  </a:lnTo>
                  <a:lnTo>
                    <a:pt x="4390910" y="1727200"/>
                  </a:lnTo>
                  <a:close/>
                </a:path>
                <a:path w="4408170" h="3746500">
                  <a:moveTo>
                    <a:pt x="4399292" y="1714500"/>
                  </a:moveTo>
                  <a:lnTo>
                    <a:pt x="1837778" y="1714500"/>
                  </a:lnTo>
                  <a:lnTo>
                    <a:pt x="1838972" y="1727200"/>
                  </a:lnTo>
                  <a:lnTo>
                    <a:pt x="4396892" y="1727200"/>
                  </a:lnTo>
                  <a:lnTo>
                    <a:pt x="4399292" y="1714500"/>
                  </a:lnTo>
                  <a:close/>
                </a:path>
                <a:path w="4408170" h="3746500">
                  <a:moveTo>
                    <a:pt x="4405274" y="1701800"/>
                  </a:moveTo>
                  <a:lnTo>
                    <a:pt x="1825193" y="1701800"/>
                  </a:lnTo>
                  <a:lnTo>
                    <a:pt x="1828825" y="1714500"/>
                  </a:lnTo>
                  <a:lnTo>
                    <a:pt x="4405274" y="1714500"/>
                  </a:lnTo>
                  <a:lnTo>
                    <a:pt x="4405274" y="1701800"/>
                  </a:lnTo>
                  <a:close/>
                </a:path>
                <a:path w="4408170" h="3746500">
                  <a:moveTo>
                    <a:pt x="4407674" y="1676400"/>
                  </a:moveTo>
                  <a:lnTo>
                    <a:pt x="1798866" y="1676400"/>
                  </a:lnTo>
                  <a:lnTo>
                    <a:pt x="1803653" y="1689100"/>
                  </a:lnTo>
                  <a:lnTo>
                    <a:pt x="1815617" y="1689100"/>
                  </a:lnTo>
                  <a:lnTo>
                    <a:pt x="1818030" y="1701800"/>
                  </a:lnTo>
                  <a:lnTo>
                    <a:pt x="4406468" y="1701800"/>
                  </a:lnTo>
                  <a:lnTo>
                    <a:pt x="4407674" y="1689100"/>
                  </a:lnTo>
                  <a:lnTo>
                    <a:pt x="4407674" y="1676400"/>
                  </a:lnTo>
                  <a:close/>
                </a:path>
                <a:path w="4408170" h="3746500">
                  <a:moveTo>
                    <a:pt x="4403470" y="1663700"/>
                  </a:moveTo>
                  <a:lnTo>
                    <a:pt x="1782089" y="1663700"/>
                  </a:lnTo>
                  <a:lnTo>
                    <a:pt x="1791677" y="1676400"/>
                  </a:lnTo>
                  <a:lnTo>
                    <a:pt x="4404080" y="1676400"/>
                  </a:lnTo>
                  <a:lnTo>
                    <a:pt x="4403470" y="1663700"/>
                  </a:lnTo>
                  <a:close/>
                </a:path>
                <a:path w="4408170" h="3746500">
                  <a:moveTo>
                    <a:pt x="4398683" y="1651000"/>
                  </a:moveTo>
                  <a:lnTo>
                    <a:pt x="1774926" y="1651000"/>
                  </a:lnTo>
                  <a:lnTo>
                    <a:pt x="1776133" y="1663700"/>
                  </a:lnTo>
                  <a:lnTo>
                    <a:pt x="4399292" y="1663700"/>
                  </a:lnTo>
                  <a:lnTo>
                    <a:pt x="4398683" y="1651000"/>
                  </a:lnTo>
                  <a:close/>
                </a:path>
                <a:path w="4408170" h="3746500">
                  <a:moveTo>
                    <a:pt x="4390301" y="1638300"/>
                  </a:moveTo>
                  <a:lnTo>
                    <a:pt x="1760562" y="1638300"/>
                  </a:lnTo>
                  <a:lnTo>
                    <a:pt x="1764156" y="1651000"/>
                  </a:lnTo>
                  <a:lnTo>
                    <a:pt x="4391507" y="1651000"/>
                  </a:lnTo>
                  <a:lnTo>
                    <a:pt x="4390301" y="1638300"/>
                  </a:lnTo>
                  <a:close/>
                </a:path>
                <a:path w="4408170" h="3746500">
                  <a:moveTo>
                    <a:pt x="4387913" y="1625600"/>
                  </a:moveTo>
                  <a:lnTo>
                    <a:pt x="1750974" y="1625600"/>
                  </a:lnTo>
                  <a:lnTo>
                    <a:pt x="1752168" y="1638300"/>
                  </a:lnTo>
                  <a:lnTo>
                    <a:pt x="4387913" y="1638300"/>
                  </a:lnTo>
                  <a:lnTo>
                    <a:pt x="4387913" y="1625600"/>
                  </a:lnTo>
                  <a:close/>
                </a:path>
                <a:path w="4408170" h="3746500">
                  <a:moveTo>
                    <a:pt x="4379531" y="1612900"/>
                  </a:moveTo>
                  <a:lnTo>
                    <a:pt x="1742592" y="1612900"/>
                  </a:lnTo>
                  <a:lnTo>
                    <a:pt x="1744383" y="1625600"/>
                  </a:lnTo>
                  <a:lnTo>
                    <a:pt x="4381334" y="1625600"/>
                  </a:lnTo>
                  <a:lnTo>
                    <a:pt x="4379531" y="1612900"/>
                  </a:lnTo>
                  <a:close/>
                </a:path>
                <a:path w="4408170" h="3746500">
                  <a:moveTo>
                    <a:pt x="4368761" y="1587500"/>
                  </a:moveTo>
                  <a:lnTo>
                    <a:pt x="1734807" y="1587500"/>
                  </a:lnTo>
                  <a:lnTo>
                    <a:pt x="1735404" y="1600200"/>
                  </a:lnTo>
                  <a:lnTo>
                    <a:pt x="1733626" y="1600200"/>
                  </a:lnTo>
                  <a:lnTo>
                    <a:pt x="1733029" y="1612900"/>
                  </a:lnTo>
                  <a:lnTo>
                    <a:pt x="4369955" y="1612900"/>
                  </a:lnTo>
                  <a:lnTo>
                    <a:pt x="4368152" y="1600200"/>
                  </a:lnTo>
                  <a:lnTo>
                    <a:pt x="4368761" y="1587500"/>
                  </a:lnTo>
                  <a:close/>
                </a:path>
                <a:path w="4408170" h="3746500">
                  <a:moveTo>
                    <a:pt x="4375353" y="1574800"/>
                  </a:moveTo>
                  <a:lnTo>
                    <a:pt x="1728241" y="1574800"/>
                  </a:lnTo>
                  <a:lnTo>
                    <a:pt x="1731822" y="1587500"/>
                  </a:lnTo>
                  <a:lnTo>
                    <a:pt x="4374133" y="1587500"/>
                  </a:lnTo>
                  <a:lnTo>
                    <a:pt x="4375353" y="1574800"/>
                  </a:lnTo>
                  <a:close/>
                </a:path>
                <a:path w="4408170" h="3746500">
                  <a:moveTo>
                    <a:pt x="4377131" y="1562100"/>
                  </a:moveTo>
                  <a:lnTo>
                    <a:pt x="1736610" y="1562100"/>
                  </a:lnTo>
                  <a:lnTo>
                    <a:pt x="1735404" y="1574800"/>
                  </a:lnTo>
                  <a:lnTo>
                    <a:pt x="4377131" y="1574800"/>
                  </a:lnTo>
                  <a:lnTo>
                    <a:pt x="4377131" y="1562100"/>
                  </a:lnTo>
                  <a:close/>
                </a:path>
                <a:path w="4408170" h="3746500">
                  <a:moveTo>
                    <a:pt x="4380115" y="1549400"/>
                  </a:moveTo>
                  <a:lnTo>
                    <a:pt x="1741385" y="1549400"/>
                  </a:lnTo>
                  <a:lnTo>
                    <a:pt x="1740788" y="1562100"/>
                  </a:lnTo>
                  <a:lnTo>
                    <a:pt x="4378947" y="1562100"/>
                  </a:lnTo>
                  <a:lnTo>
                    <a:pt x="4380115" y="1549400"/>
                  </a:lnTo>
                  <a:close/>
                </a:path>
                <a:path w="4408170" h="3746500">
                  <a:moveTo>
                    <a:pt x="4374743" y="1536700"/>
                  </a:moveTo>
                  <a:lnTo>
                    <a:pt x="1741982" y="1536700"/>
                  </a:lnTo>
                  <a:lnTo>
                    <a:pt x="1742592" y="1549400"/>
                  </a:lnTo>
                  <a:lnTo>
                    <a:pt x="4375353" y="1549400"/>
                  </a:lnTo>
                  <a:lnTo>
                    <a:pt x="4374743" y="1536700"/>
                  </a:lnTo>
                  <a:close/>
                </a:path>
                <a:path w="4408170" h="3746500">
                  <a:moveTo>
                    <a:pt x="4369371" y="1524000"/>
                  </a:moveTo>
                  <a:lnTo>
                    <a:pt x="1738998" y="1524000"/>
                  </a:lnTo>
                  <a:lnTo>
                    <a:pt x="1738998" y="1536700"/>
                  </a:lnTo>
                  <a:lnTo>
                    <a:pt x="4369955" y="1536700"/>
                  </a:lnTo>
                  <a:lnTo>
                    <a:pt x="4369371" y="1524000"/>
                  </a:lnTo>
                  <a:close/>
                </a:path>
                <a:path w="4408170" h="3746500">
                  <a:moveTo>
                    <a:pt x="4355592" y="1511300"/>
                  </a:moveTo>
                  <a:lnTo>
                    <a:pt x="1736013" y="1511300"/>
                  </a:lnTo>
                  <a:lnTo>
                    <a:pt x="1737220" y="1524000"/>
                  </a:lnTo>
                  <a:lnTo>
                    <a:pt x="4356176" y="1524000"/>
                  </a:lnTo>
                  <a:lnTo>
                    <a:pt x="4355592" y="1511300"/>
                  </a:lnTo>
                  <a:close/>
                </a:path>
                <a:path w="4408170" h="3746500">
                  <a:moveTo>
                    <a:pt x="4353775" y="1498600"/>
                  </a:moveTo>
                  <a:lnTo>
                    <a:pt x="1733626" y="1498600"/>
                  </a:lnTo>
                  <a:lnTo>
                    <a:pt x="1734210" y="1511300"/>
                  </a:lnTo>
                  <a:lnTo>
                    <a:pt x="4353775" y="1511300"/>
                  </a:lnTo>
                  <a:lnTo>
                    <a:pt x="4353775" y="1498600"/>
                  </a:lnTo>
                  <a:close/>
                </a:path>
                <a:path w="4408170" h="3746500">
                  <a:moveTo>
                    <a:pt x="4349610" y="1485900"/>
                  </a:moveTo>
                  <a:lnTo>
                    <a:pt x="1737791" y="1485900"/>
                  </a:lnTo>
                  <a:lnTo>
                    <a:pt x="1738998" y="1498600"/>
                  </a:lnTo>
                  <a:lnTo>
                    <a:pt x="4350194" y="1498600"/>
                  </a:lnTo>
                  <a:lnTo>
                    <a:pt x="4349610" y="1485900"/>
                  </a:lnTo>
                  <a:close/>
                </a:path>
                <a:path w="4408170" h="3746500">
                  <a:moveTo>
                    <a:pt x="4313085" y="1460500"/>
                  </a:moveTo>
                  <a:lnTo>
                    <a:pt x="1740204" y="1460500"/>
                  </a:lnTo>
                  <a:lnTo>
                    <a:pt x="1740204" y="1485900"/>
                  </a:lnTo>
                  <a:lnTo>
                    <a:pt x="4340618" y="1485900"/>
                  </a:lnTo>
                  <a:lnTo>
                    <a:pt x="4340618" y="1473200"/>
                  </a:lnTo>
                  <a:lnTo>
                    <a:pt x="4314875" y="1473200"/>
                  </a:lnTo>
                  <a:lnTo>
                    <a:pt x="4313085" y="1460500"/>
                  </a:lnTo>
                  <a:close/>
                </a:path>
                <a:path w="4408170" h="3746500">
                  <a:moveTo>
                    <a:pt x="4298111" y="1447800"/>
                  </a:moveTo>
                  <a:lnTo>
                    <a:pt x="1741982" y="1447800"/>
                  </a:lnTo>
                  <a:lnTo>
                    <a:pt x="1743189" y="1460500"/>
                  </a:lnTo>
                  <a:lnTo>
                    <a:pt x="4301731" y="1460500"/>
                  </a:lnTo>
                  <a:lnTo>
                    <a:pt x="4298111" y="1447800"/>
                  </a:lnTo>
                  <a:close/>
                </a:path>
                <a:path w="4408170" h="3746500">
                  <a:moveTo>
                    <a:pt x="4263402" y="1435100"/>
                  </a:moveTo>
                  <a:lnTo>
                    <a:pt x="1742592" y="1435100"/>
                  </a:lnTo>
                  <a:lnTo>
                    <a:pt x="1742592" y="1447800"/>
                  </a:lnTo>
                  <a:lnTo>
                    <a:pt x="4265180" y="1447800"/>
                  </a:lnTo>
                  <a:lnTo>
                    <a:pt x="4263402" y="1435100"/>
                  </a:lnTo>
                  <a:close/>
                </a:path>
                <a:path w="4408170" h="3746500">
                  <a:moveTo>
                    <a:pt x="4252607" y="1422400"/>
                  </a:moveTo>
                  <a:lnTo>
                    <a:pt x="1742592" y="1422400"/>
                  </a:lnTo>
                  <a:lnTo>
                    <a:pt x="1741982" y="1435100"/>
                  </a:lnTo>
                  <a:lnTo>
                    <a:pt x="4253204" y="1435100"/>
                  </a:lnTo>
                  <a:lnTo>
                    <a:pt x="4252607" y="1422400"/>
                  </a:lnTo>
                  <a:close/>
                </a:path>
                <a:path w="4408170" h="3746500">
                  <a:moveTo>
                    <a:pt x="4252023" y="1409700"/>
                  </a:moveTo>
                  <a:lnTo>
                    <a:pt x="1733029" y="1409700"/>
                  </a:lnTo>
                  <a:lnTo>
                    <a:pt x="1734210" y="1422400"/>
                  </a:lnTo>
                  <a:lnTo>
                    <a:pt x="4251439" y="1422400"/>
                  </a:lnTo>
                  <a:lnTo>
                    <a:pt x="4252023" y="1409700"/>
                  </a:lnTo>
                  <a:close/>
                </a:path>
                <a:path w="4408170" h="3746500">
                  <a:moveTo>
                    <a:pt x="4257420" y="1397000"/>
                  </a:moveTo>
                  <a:lnTo>
                    <a:pt x="1723440" y="1397000"/>
                  </a:lnTo>
                  <a:lnTo>
                    <a:pt x="1723440" y="1409700"/>
                  </a:lnTo>
                  <a:lnTo>
                    <a:pt x="4256811" y="1409700"/>
                  </a:lnTo>
                  <a:lnTo>
                    <a:pt x="4257420" y="1397000"/>
                  </a:lnTo>
                  <a:close/>
                </a:path>
                <a:path w="4408170" h="3746500">
                  <a:moveTo>
                    <a:pt x="4262183" y="1384300"/>
                  </a:moveTo>
                  <a:lnTo>
                    <a:pt x="1702485" y="1384300"/>
                  </a:lnTo>
                  <a:lnTo>
                    <a:pt x="1704289" y="1397000"/>
                  </a:lnTo>
                  <a:lnTo>
                    <a:pt x="4261624" y="1397000"/>
                  </a:lnTo>
                  <a:lnTo>
                    <a:pt x="4262183" y="1384300"/>
                  </a:lnTo>
                  <a:close/>
                </a:path>
                <a:path w="4408170" h="3746500">
                  <a:moveTo>
                    <a:pt x="4268190" y="1371600"/>
                  </a:moveTo>
                  <a:lnTo>
                    <a:pt x="1707286" y="1371600"/>
                  </a:lnTo>
                  <a:lnTo>
                    <a:pt x="1707286" y="1384300"/>
                  </a:lnTo>
                  <a:lnTo>
                    <a:pt x="4266971" y="1384300"/>
                  </a:lnTo>
                  <a:lnTo>
                    <a:pt x="4268190" y="1371600"/>
                  </a:lnTo>
                  <a:close/>
                </a:path>
                <a:path w="4408170" h="3746500">
                  <a:moveTo>
                    <a:pt x="4277766" y="1358900"/>
                  </a:moveTo>
                  <a:lnTo>
                    <a:pt x="1700695" y="1358900"/>
                  </a:lnTo>
                  <a:lnTo>
                    <a:pt x="1700695" y="1371600"/>
                  </a:lnTo>
                  <a:lnTo>
                    <a:pt x="4276559" y="1371600"/>
                  </a:lnTo>
                  <a:lnTo>
                    <a:pt x="4277766" y="1358900"/>
                  </a:lnTo>
                  <a:close/>
                </a:path>
                <a:path w="4408170" h="3746500">
                  <a:moveTo>
                    <a:pt x="4277156" y="1346200"/>
                  </a:moveTo>
                  <a:lnTo>
                    <a:pt x="1691119" y="1346200"/>
                  </a:lnTo>
                  <a:lnTo>
                    <a:pt x="1692313" y="1358900"/>
                  </a:lnTo>
                  <a:lnTo>
                    <a:pt x="4277156" y="1358900"/>
                  </a:lnTo>
                  <a:lnTo>
                    <a:pt x="4277156" y="1346200"/>
                  </a:lnTo>
                  <a:close/>
                </a:path>
                <a:path w="4408170" h="3746500">
                  <a:moveTo>
                    <a:pt x="4270578" y="1333500"/>
                  </a:moveTo>
                  <a:lnTo>
                    <a:pt x="1677949" y="1333500"/>
                  </a:lnTo>
                  <a:lnTo>
                    <a:pt x="1681518" y="1346200"/>
                  </a:lnTo>
                  <a:lnTo>
                    <a:pt x="4272368" y="1346200"/>
                  </a:lnTo>
                  <a:lnTo>
                    <a:pt x="4270578" y="1333500"/>
                  </a:lnTo>
                  <a:close/>
                </a:path>
                <a:path w="4408170" h="3746500">
                  <a:moveTo>
                    <a:pt x="4195737" y="1320800"/>
                  </a:moveTo>
                  <a:lnTo>
                    <a:pt x="1661782" y="1320800"/>
                  </a:lnTo>
                  <a:lnTo>
                    <a:pt x="1661782" y="1333500"/>
                  </a:lnTo>
                  <a:lnTo>
                    <a:pt x="4201744" y="1333500"/>
                  </a:lnTo>
                  <a:lnTo>
                    <a:pt x="4195737" y="1320800"/>
                  </a:lnTo>
                  <a:close/>
                </a:path>
                <a:path w="4408170" h="3746500">
                  <a:moveTo>
                    <a:pt x="4222711" y="1320800"/>
                  </a:moveTo>
                  <a:lnTo>
                    <a:pt x="4220895" y="1320800"/>
                  </a:lnTo>
                  <a:lnTo>
                    <a:pt x="4219702" y="1333500"/>
                  </a:lnTo>
                  <a:lnTo>
                    <a:pt x="4224489" y="1333500"/>
                  </a:lnTo>
                  <a:lnTo>
                    <a:pt x="4222711" y="1320800"/>
                  </a:lnTo>
                  <a:close/>
                </a:path>
                <a:path w="4408170" h="3746500">
                  <a:moveTo>
                    <a:pt x="4175975" y="1308100"/>
                  </a:moveTo>
                  <a:lnTo>
                    <a:pt x="1651596" y="1308100"/>
                  </a:lnTo>
                  <a:lnTo>
                    <a:pt x="1652206" y="1320800"/>
                  </a:lnTo>
                  <a:lnTo>
                    <a:pt x="4177791" y="1320800"/>
                  </a:lnTo>
                  <a:lnTo>
                    <a:pt x="4175975" y="1308100"/>
                  </a:lnTo>
                  <a:close/>
                </a:path>
                <a:path w="4408170" h="3746500">
                  <a:moveTo>
                    <a:pt x="4141876" y="1295400"/>
                  </a:moveTo>
                  <a:lnTo>
                    <a:pt x="1643214" y="1295400"/>
                  </a:lnTo>
                  <a:lnTo>
                    <a:pt x="1642630" y="1308100"/>
                  </a:lnTo>
                  <a:lnTo>
                    <a:pt x="4142460" y="1308100"/>
                  </a:lnTo>
                  <a:lnTo>
                    <a:pt x="4141876" y="1295400"/>
                  </a:lnTo>
                  <a:close/>
                </a:path>
                <a:path w="4408170" h="3746500">
                  <a:moveTo>
                    <a:pt x="4138866" y="1282700"/>
                  </a:moveTo>
                  <a:lnTo>
                    <a:pt x="1639620" y="1282700"/>
                  </a:lnTo>
                  <a:lnTo>
                    <a:pt x="1641424" y="1295400"/>
                  </a:lnTo>
                  <a:lnTo>
                    <a:pt x="4138866" y="1295400"/>
                  </a:lnTo>
                  <a:lnTo>
                    <a:pt x="4138866" y="1282700"/>
                  </a:lnTo>
                  <a:close/>
                </a:path>
                <a:path w="4408170" h="3746500">
                  <a:moveTo>
                    <a:pt x="4137672" y="1270000"/>
                  </a:moveTo>
                  <a:lnTo>
                    <a:pt x="1623453" y="1270000"/>
                  </a:lnTo>
                  <a:lnTo>
                    <a:pt x="1624063" y="1282700"/>
                  </a:lnTo>
                  <a:lnTo>
                    <a:pt x="4136504" y="1282700"/>
                  </a:lnTo>
                  <a:lnTo>
                    <a:pt x="4137672" y="1270000"/>
                  </a:lnTo>
                  <a:close/>
                </a:path>
                <a:path w="4408170" h="3746500">
                  <a:moveTo>
                    <a:pt x="4144860" y="1257300"/>
                  </a:moveTo>
                  <a:lnTo>
                    <a:pt x="1615693" y="1257300"/>
                  </a:lnTo>
                  <a:lnTo>
                    <a:pt x="1616887" y="1270000"/>
                  </a:lnTo>
                  <a:lnTo>
                    <a:pt x="4143679" y="1270000"/>
                  </a:lnTo>
                  <a:lnTo>
                    <a:pt x="4144860" y="1257300"/>
                  </a:lnTo>
                  <a:close/>
                </a:path>
                <a:path w="4408170" h="3746500">
                  <a:moveTo>
                    <a:pt x="4146080" y="1244600"/>
                  </a:moveTo>
                  <a:lnTo>
                    <a:pt x="1615693" y="1244600"/>
                  </a:lnTo>
                  <a:lnTo>
                    <a:pt x="1616887" y="1257300"/>
                  </a:lnTo>
                  <a:lnTo>
                    <a:pt x="4146664" y="1257300"/>
                  </a:lnTo>
                  <a:lnTo>
                    <a:pt x="4146080" y="1244600"/>
                  </a:lnTo>
                  <a:close/>
                </a:path>
                <a:path w="4408170" h="3746500">
                  <a:moveTo>
                    <a:pt x="4145470" y="1231900"/>
                  </a:moveTo>
                  <a:lnTo>
                    <a:pt x="1613293" y="1231900"/>
                  </a:lnTo>
                  <a:lnTo>
                    <a:pt x="1613293" y="1244600"/>
                  </a:lnTo>
                  <a:lnTo>
                    <a:pt x="4144860" y="1244600"/>
                  </a:lnTo>
                  <a:lnTo>
                    <a:pt x="4145470" y="1231900"/>
                  </a:lnTo>
                  <a:close/>
                </a:path>
                <a:path w="4408170" h="3746500">
                  <a:moveTo>
                    <a:pt x="4145470" y="1206500"/>
                  </a:moveTo>
                  <a:lnTo>
                    <a:pt x="1622869" y="1206500"/>
                  </a:lnTo>
                  <a:lnTo>
                    <a:pt x="1622869" y="1219200"/>
                  </a:lnTo>
                  <a:lnTo>
                    <a:pt x="1620469" y="1231900"/>
                  </a:lnTo>
                  <a:lnTo>
                    <a:pt x="4146664" y="1231900"/>
                  </a:lnTo>
                  <a:lnTo>
                    <a:pt x="4147273" y="1219200"/>
                  </a:lnTo>
                  <a:lnTo>
                    <a:pt x="4145470" y="1219200"/>
                  </a:lnTo>
                  <a:lnTo>
                    <a:pt x="4145470" y="1206500"/>
                  </a:lnTo>
                  <a:close/>
                </a:path>
                <a:path w="4408170" h="3746500">
                  <a:moveTo>
                    <a:pt x="4146080" y="1193800"/>
                  </a:moveTo>
                  <a:lnTo>
                    <a:pt x="1635455" y="1193800"/>
                  </a:lnTo>
                  <a:lnTo>
                    <a:pt x="1635455" y="1206500"/>
                  </a:lnTo>
                  <a:lnTo>
                    <a:pt x="4146664" y="1206500"/>
                  </a:lnTo>
                  <a:lnTo>
                    <a:pt x="4146080" y="1193800"/>
                  </a:lnTo>
                  <a:close/>
                </a:path>
                <a:path w="4408170" h="3746500">
                  <a:moveTo>
                    <a:pt x="4140098" y="1168400"/>
                  </a:moveTo>
                  <a:lnTo>
                    <a:pt x="1641424" y="1168400"/>
                  </a:lnTo>
                  <a:lnTo>
                    <a:pt x="1639049" y="1181100"/>
                  </a:lnTo>
                  <a:lnTo>
                    <a:pt x="1631848" y="1181100"/>
                  </a:lnTo>
                  <a:lnTo>
                    <a:pt x="1631848" y="1193800"/>
                  </a:lnTo>
                  <a:lnTo>
                    <a:pt x="4141292" y="1193800"/>
                  </a:lnTo>
                  <a:lnTo>
                    <a:pt x="4140098" y="1168400"/>
                  </a:lnTo>
                  <a:close/>
                </a:path>
                <a:path w="4408170" h="3746500">
                  <a:moveTo>
                    <a:pt x="4082008" y="1155700"/>
                  </a:moveTo>
                  <a:lnTo>
                    <a:pt x="1658797" y="1155700"/>
                  </a:lnTo>
                  <a:lnTo>
                    <a:pt x="1657591" y="1168400"/>
                  </a:lnTo>
                  <a:lnTo>
                    <a:pt x="4087406" y="1168400"/>
                  </a:lnTo>
                  <a:lnTo>
                    <a:pt x="4082008" y="1155700"/>
                  </a:lnTo>
                  <a:close/>
                </a:path>
                <a:path w="4408170" h="3746500">
                  <a:moveTo>
                    <a:pt x="4066463" y="1143000"/>
                  </a:moveTo>
                  <a:lnTo>
                    <a:pt x="1681518" y="1143000"/>
                  </a:lnTo>
                  <a:lnTo>
                    <a:pt x="1679155" y="1155700"/>
                  </a:lnTo>
                  <a:lnTo>
                    <a:pt x="4064660" y="1155700"/>
                  </a:lnTo>
                  <a:lnTo>
                    <a:pt x="4066463" y="1143000"/>
                  </a:lnTo>
                  <a:close/>
                </a:path>
                <a:path w="4408170" h="3746500">
                  <a:moveTo>
                    <a:pt x="1693506" y="1130300"/>
                  </a:moveTo>
                  <a:lnTo>
                    <a:pt x="1688109" y="1130300"/>
                  </a:lnTo>
                  <a:lnTo>
                    <a:pt x="1686928" y="1143000"/>
                  </a:lnTo>
                  <a:lnTo>
                    <a:pt x="1695297" y="1143000"/>
                  </a:lnTo>
                  <a:lnTo>
                    <a:pt x="1693506" y="1130300"/>
                  </a:lnTo>
                  <a:close/>
                </a:path>
                <a:path w="4408170" h="3746500">
                  <a:moveTo>
                    <a:pt x="4068864" y="1130300"/>
                  </a:moveTo>
                  <a:lnTo>
                    <a:pt x="1699513" y="1130300"/>
                  </a:lnTo>
                  <a:lnTo>
                    <a:pt x="1698294" y="1143000"/>
                  </a:lnTo>
                  <a:lnTo>
                    <a:pt x="4068254" y="1143000"/>
                  </a:lnTo>
                  <a:lnTo>
                    <a:pt x="4068864" y="1130300"/>
                  </a:lnTo>
                  <a:close/>
                </a:path>
                <a:path w="4408170" h="3746500">
                  <a:moveTo>
                    <a:pt x="4069473" y="1117600"/>
                  </a:moveTo>
                  <a:lnTo>
                    <a:pt x="1709661" y="1117600"/>
                  </a:lnTo>
                  <a:lnTo>
                    <a:pt x="1708467" y="1130300"/>
                  </a:lnTo>
                  <a:lnTo>
                    <a:pt x="4069473" y="1130300"/>
                  </a:lnTo>
                  <a:lnTo>
                    <a:pt x="4069473" y="1117600"/>
                  </a:lnTo>
                  <a:close/>
                </a:path>
                <a:path w="4408170" h="3746500">
                  <a:moveTo>
                    <a:pt x="4066463" y="1104900"/>
                  </a:moveTo>
                  <a:lnTo>
                    <a:pt x="1720443" y="1104900"/>
                  </a:lnTo>
                  <a:lnTo>
                    <a:pt x="1719262" y="1117600"/>
                  </a:lnTo>
                  <a:lnTo>
                    <a:pt x="4067060" y="1117600"/>
                  </a:lnTo>
                  <a:lnTo>
                    <a:pt x="4066463" y="1104900"/>
                  </a:lnTo>
                  <a:close/>
                </a:path>
                <a:path w="4408170" h="3746500">
                  <a:moveTo>
                    <a:pt x="4071226" y="1092200"/>
                  </a:moveTo>
                  <a:lnTo>
                    <a:pt x="1733029" y="1092200"/>
                  </a:lnTo>
                  <a:lnTo>
                    <a:pt x="1733029" y="1104900"/>
                  </a:lnTo>
                  <a:lnTo>
                    <a:pt x="4070642" y="1104900"/>
                  </a:lnTo>
                  <a:lnTo>
                    <a:pt x="4071226" y="1092200"/>
                  </a:lnTo>
                  <a:close/>
                </a:path>
                <a:path w="4408170" h="3746500">
                  <a:moveTo>
                    <a:pt x="4078414" y="1079500"/>
                  </a:moveTo>
                  <a:lnTo>
                    <a:pt x="1740204" y="1079500"/>
                  </a:lnTo>
                  <a:lnTo>
                    <a:pt x="1738998" y="1092200"/>
                  </a:lnTo>
                  <a:lnTo>
                    <a:pt x="4077220" y="1092200"/>
                  </a:lnTo>
                  <a:lnTo>
                    <a:pt x="4078414" y="1079500"/>
                  </a:lnTo>
                  <a:close/>
                </a:path>
                <a:path w="4408170" h="3746500">
                  <a:moveTo>
                    <a:pt x="4074820" y="1066800"/>
                  </a:moveTo>
                  <a:lnTo>
                    <a:pt x="1749183" y="1066800"/>
                  </a:lnTo>
                  <a:lnTo>
                    <a:pt x="1748586" y="1079500"/>
                  </a:lnTo>
                  <a:lnTo>
                    <a:pt x="4076052" y="1079500"/>
                  </a:lnTo>
                  <a:lnTo>
                    <a:pt x="4074820" y="1066800"/>
                  </a:lnTo>
                  <a:close/>
                </a:path>
                <a:path w="4408170" h="3746500">
                  <a:moveTo>
                    <a:pt x="4079633" y="1054100"/>
                  </a:moveTo>
                  <a:lnTo>
                    <a:pt x="1754568" y="1054100"/>
                  </a:lnTo>
                  <a:lnTo>
                    <a:pt x="1753958" y="1066800"/>
                  </a:lnTo>
                  <a:lnTo>
                    <a:pt x="4079024" y="1066800"/>
                  </a:lnTo>
                  <a:lnTo>
                    <a:pt x="4079633" y="1054100"/>
                  </a:lnTo>
                  <a:close/>
                </a:path>
                <a:path w="4408170" h="3746500">
                  <a:moveTo>
                    <a:pt x="4081411" y="1041400"/>
                  </a:moveTo>
                  <a:lnTo>
                    <a:pt x="1769541" y="1041400"/>
                  </a:lnTo>
                  <a:lnTo>
                    <a:pt x="1765934" y="1054100"/>
                  </a:lnTo>
                  <a:lnTo>
                    <a:pt x="4082605" y="1054100"/>
                  </a:lnTo>
                  <a:lnTo>
                    <a:pt x="4081411" y="1041400"/>
                  </a:lnTo>
                  <a:close/>
                </a:path>
                <a:path w="4408170" h="3746500">
                  <a:moveTo>
                    <a:pt x="4080217" y="1028700"/>
                  </a:moveTo>
                  <a:lnTo>
                    <a:pt x="1781505" y="1028700"/>
                  </a:lnTo>
                  <a:lnTo>
                    <a:pt x="1777911" y="1041400"/>
                  </a:lnTo>
                  <a:lnTo>
                    <a:pt x="4080217" y="1041400"/>
                  </a:lnTo>
                  <a:lnTo>
                    <a:pt x="4080217" y="1028700"/>
                  </a:lnTo>
                  <a:close/>
                </a:path>
                <a:path w="4408170" h="3746500">
                  <a:moveTo>
                    <a:pt x="4083812" y="1016000"/>
                  </a:moveTo>
                  <a:lnTo>
                    <a:pt x="1783308" y="1016000"/>
                  </a:lnTo>
                  <a:lnTo>
                    <a:pt x="1783308" y="1028700"/>
                  </a:lnTo>
                  <a:lnTo>
                    <a:pt x="4083227" y="1028700"/>
                  </a:lnTo>
                  <a:lnTo>
                    <a:pt x="4083812" y="1016000"/>
                  </a:lnTo>
                  <a:close/>
                </a:path>
                <a:path w="4408170" h="3746500">
                  <a:moveTo>
                    <a:pt x="4088015" y="977900"/>
                  </a:moveTo>
                  <a:lnTo>
                    <a:pt x="1782698" y="977900"/>
                  </a:lnTo>
                  <a:lnTo>
                    <a:pt x="1782698" y="1003300"/>
                  </a:lnTo>
                  <a:lnTo>
                    <a:pt x="1779714" y="1003300"/>
                  </a:lnTo>
                  <a:lnTo>
                    <a:pt x="1779714" y="1016000"/>
                  </a:lnTo>
                  <a:lnTo>
                    <a:pt x="4086212" y="1016000"/>
                  </a:lnTo>
                  <a:lnTo>
                    <a:pt x="4086212" y="990600"/>
                  </a:lnTo>
                  <a:lnTo>
                    <a:pt x="4086796" y="990600"/>
                  </a:lnTo>
                  <a:lnTo>
                    <a:pt x="4088015" y="977900"/>
                  </a:lnTo>
                  <a:close/>
                </a:path>
                <a:path w="4408170" h="3746500">
                  <a:moveTo>
                    <a:pt x="4086212" y="965200"/>
                  </a:moveTo>
                  <a:lnTo>
                    <a:pt x="1798256" y="965200"/>
                  </a:lnTo>
                  <a:lnTo>
                    <a:pt x="1797075" y="977900"/>
                  </a:lnTo>
                  <a:lnTo>
                    <a:pt x="4085615" y="977900"/>
                  </a:lnTo>
                  <a:lnTo>
                    <a:pt x="4086212" y="965200"/>
                  </a:lnTo>
                  <a:close/>
                </a:path>
                <a:path w="4408170" h="3746500">
                  <a:moveTo>
                    <a:pt x="4086212" y="952500"/>
                  </a:moveTo>
                  <a:lnTo>
                    <a:pt x="1797075" y="952500"/>
                  </a:lnTo>
                  <a:lnTo>
                    <a:pt x="1793481" y="965200"/>
                  </a:lnTo>
                  <a:lnTo>
                    <a:pt x="4086796" y="965200"/>
                  </a:lnTo>
                  <a:lnTo>
                    <a:pt x="4086212" y="952500"/>
                  </a:lnTo>
                  <a:close/>
                </a:path>
                <a:path w="4408170" h="3746500">
                  <a:moveTo>
                    <a:pt x="4080217" y="939800"/>
                  </a:moveTo>
                  <a:lnTo>
                    <a:pt x="1803653" y="939800"/>
                  </a:lnTo>
                  <a:lnTo>
                    <a:pt x="1803069" y="952500"/>
                  </a:lnTo>
                  <a:lnTo>
                    <a:pt x="4082008" y="952500"/>
                  </a:lnTo>
                  <a:lnTo>
                    <a:pt x="4080217" y="939800"/>
                  </a:lnTo>
                  <a:close/>
                </a:path>
                <a:path w="4408170" h="3746500">
                  <a:moveTo>
                    <a:pt x="4089209" y="927100"/>
                  </a:moveTo>
                  <a:lnTo>
                    <a:pt x="1805444" y="927100"/>
                  </a:lnTo>
                  <a:lnTo>
                    <a:pt x="1804847" y="939800"/>
                  </a:lnTo>
                  <a:lnTo>
                    <a:pt x="4088015" y="939800"/>
                  </a:lnTo>
                  <a:lnTo>
                    <a:pt x="4089209" y="927100"/>
                  </a:lnTo>
                  <a:close/>
                </a:path>
                <a:path w="4408170" h="3746500">
                  <a:moveTo>
                    <a:pt x="4107751" y="901700"/>
                  </a:moveTo>
                  <a:lnTo>
                    <a:pt x="1807248" y="901700"/>
                  </a:lnTo>
                  <a:lnTo>
                    <a:pt x="1807844" y="914400"/>
                  </a:lnTo>
                  <a:lnTo>
                    <a:pt x="1807844" y="927100"/>
                  </a:lnTo>
                  <a:lnTo>
                    <a:pt x="4100563" y="927100"/>
                  </a:lnTo>
                  <a:lnTo>
                    <a:pt x="4100563" y="914400"/>
                  </a:lnTo>
                  <a:lnTo>
                    <a:pt x="4107167" y="914400"/>
                  </a:lnTo>
                  <a:lnTo>
                    <a:pt x="4107751" y="901700"/>
                  </a:lnTo>
                  <a:close/>
                </a:path>
                <a:path w="4408170" h="3746500">
                  <a:moveTo>
                    <a:pt x="4136504" y="889000"/>
                  </a:moveTo>
                  <a:lnTo>
                    <a:pt x="1812023" y="889000"/>
                  </a:lnTo>
                  <a:lnTo>
                    <a:pt x="1811426" y="901700"/>
                  </a:lnTo>
                  <a:lnTo>
                    <a:pt x="4135285" y="901700"/>
                  </a:lnTo>
                  <a:lnTo>
                    <a:pt x="4136504" y="889000"/>
                  </a:lnTo>
                  <a:close/>
                </a:path>
                <a:path w="4408170" h="3746500">
                  <a:moveTo>
                    <a:pt x="4147858" y="876300"/>
                  </a:moveTo>
                  <a:lnTo>
                    <a:pt x="1826399" y="876300"/>
                  </a:lnTo>
                  <a:lnTo>
                    <a:pt x="1825802" y="889000"/>
                  </a:lnTo>
                  <a:lnTo>
                    <a:pt x="4145470" y="889000"/>
                  </a:lnTo>
                  <a:lnTo>
                    <a:pt x="4147858" y="876300"/>
                  </a:lnTo>
                  <a:close/>
                </a:path>
                <a:path w="4408170" h="3746500">
                  <a:moveTo>
                    <a:pt x="3841953" y="863600"/>
                  </a:moveTo>
                  <a:lnTo>
                    <a:pt x="1819821" y="863600"/>
                  </a:lnTo>
                  <a:lnTo>
                    <a:pt x="1820430" y="876300"/>
                  </a:lnTo>
                  <a:lnTo>
                    <a:pt x="3843172" y="876300"/>
                  </a:lnTo>
                  <a:lnTo>
                    <a:pt x="3841953" y="863600"/>
                  </a:lnTo>
                  <a:close/>
                </a:path>
                <a:path w="4408170" h="3746500">
                  <a:moveTo>
                    <a:pt x="3876687" y="863600"/>
                  </a:moveTo>
                  <a:lnTo>
                    <a:pt x="3875493" y="876300"/>
                  </a:lnTo>
                  <a:lnTo>
                    <a:pt x="3878478" y="876300"/>
                  </a:lnTo>
                  <a:lnTo>
                    <a:pt x="3876687" y="863600"/>
                  </a:lnTo>
                  <a:close/>
                </a:path>
                <a:path w="4408170" h="3746500">
                  <a:moveTo>
                    <a:pt x="4173004" y="863600"/>
                  </a:moveTo>
                  <a:lnTo>
                    <a:pt x="3901236" y="863600"/>
                  </a:lnTo>
                  <a:lnTo>
                    <a:pt x="3900042" y="876300"/>
                  </a:lnTo>
                  <a:lnTo>
                    <a:pt x="4171797" y="876300"/>
                  </a:lnTo>
                  <a:lnTo>
                    <a:pt x="4173004" y="863600"/>
                  </a:lnTo>
                  <a:close/>
                </a:path>
                <a:path w="4408170" h="3746500">
                  <a:moveTo>
                    <a:pt x="3838981" y="850900"/>
                  </a:moveTo>
                  <a:lnTo>
                    <a:pt x="1828825" y="850900"/>
                  </a:lnTo>
                  <a:lnTo>
                    <a:pt x="1828203" y="863600"/>
                  </a:lnTo>
                  <a:lnTo>
                    <a:pt x="3839552" y="863600"/>
                  </a:lnTo>
                  <a:lnTo>
                    <a:pt x="3838981" y="850900"/>
                  </a:lnTo>
                  <a:close/>
                </a:path>
                <a:path w="4408170" h="3746500">
                  <a:moveTo>
                    <a:pt x="3942524" y="850900"/>
                  </a:moveTo>
                  <a:lnTo>
                    <a:pt x="3927576" y="850900"/>
                  </a:lnTo>
                  <a:lnTo>
                    <a:pt x="3926370" y="863600"/>
                  </a:lnTo>
                  <a:lnTo>
                    <a:pt x="3944937" y="863600"/>
                  </a:lnTo>
                  <a:lnTo>
                    <a:pt x="3942524" y="850900"/>
                  </a:lnTo>
                  <a:close/>
                </a:path>
                <a:path w="4408170" h="3746500">
                  <a:moveTo>
                    <a:pt x="4178388" y="850900"/>
                  </a:moveTo>
                  <a:lnTo>
                    <a:pt x="3949725" y="850900"/>
                  </a:lnTo>
                  <a:lnTo>
                    <a:pt x="3949141" y="863600"/>
                  </a:lnTo>
                  <a:lnTo>
                    <a:pt x="4178388" y="863600"/>
                  </a:lnTo>
                  <a:lnTo>
                    <a:pt x="4178388" y="850900"/>
                  </a:lnTo>
                  <a:close/>
                </a:path>
                <a:path w="4408170" h="3746500">
                  <a:moveTo>
                    <a:pt x="3830599" y="838200"/>
                  </a:moveTo>
                  <a:lnTo>
                    <a:pt x="1834781" y="838200"/>
                  </a:lnTo>
                  <a:lnTo>
                    <a:pt x="1834184" y="850900"/>
                  </a:lnTo>
                  <a:lnTo>
                    <a:pt x="3831793" y="850900"/>
                  </a:lnTo>
                  <a:lnTo>
                    <a:pt x="3830599" y="838200"/>
                  </a:lnTo>
                  <a:close/>
                </a:path>
                <a:path w="4408170" h="3746500">
                  <a:moveTo>
                    <a:pt x="4176585" y="838200"/>
                  </a:moveTo>
                  <a:lnTo>
                    <a:pt x="3975455" y="838200"/>
                  </a:lnTo>
                  <a:lnTo>
                    <a:pt x="3971861" y="850900"/>
                  </a:lnTo>
                  <a:lnTo>
                    <a:pt x="4176585" y="850900"/>
                  </a:lnTo>
                  <a:lnTo>
                    <a:pt x="4176585" y="838200"/>
                  </a:lnTo>
                  <a:close/>
                </a:path>
                <a:path w="4408170" h="3746500">
                  <a:moveTo>
                    <a:pt x="3830015" y="825500"/>
                  </a:moveTo>
                  <a:lnTo>
                    <a:pt x="1841957" y="825500"/>
                  </a:lnTo>
                  <a:lnTo>
                    <a:pt x="1838375" y="838200"/>
                  </a:lnTo>
                  <a:lnTo>
                    <a:pt x="3828821" y="838200"/>
                  </a:lnTo>
                  <a:lnTo>
                    <a:pt x="3830015" y="825500"/>
                  </a:lnTo>
                  <a:close/>
                </a:path>
                <a:path w="4408170" h="3746500">
                  <a:moveTo>
                    <a:pt x="4165231" y="825500"/>
                  </a:moveTo>
                  <a:lnTo>
                    <a:pt x="3992232" y="825500"/>
                  </a:lnTo>
                  <a:lnTo>
                    <a:pt x="3991038" y="838200"/>
                  </a:lnTo>
                  <a:lnTo>
                    <a:pt x="4165815" y="838200"/>
                  </a:lnTo>
                  <a:lnTo>
                    <a:pt x="4165231" y="825500"/>
                  </a:lnTo>
                  <a:close/>
                </a:path>
                <a:path w="4408170" h="3746500">
                  <a:moveTo>
                    <a:pt x="3822801" y="800100"/>
                  </a:moveTo>
                  <a:lnTo>
                    <a:pt x="1841372" y="800100"/>
                  </a:lnTo>
                  <a:lnTo>
                    <a:pt x="1841372" y="825500"/>
                  </a:lnTo>
                  <a:lnTo>
                    <a:pt x="3832961" y="825500"/>
                  </a:lnTo>
                  <a:lnTo>
                    <a:pt x="3834180" y="812800"/>
                  </a:lnTo>
                  <a:lnTo>
                    <a:pt x="3825201" y="812800"/>
                  </a:lnTo>
                  <a:lnTo>
                    <a:pt x="3822801" y="800100"/>
                  </a:lnTo>
                  <a:close/>
                </a:path>
                <a:path w="4408170" h="3746500">
                  <a:moveTo>
                    <a:pt x="4023944" y="812800"/>
                  </a:moveTo>
                  <a:lnTo>
                    <a:pt x="4014368" y="812800"/>
                  </a:lnTo>
                  <a:lnTo>
                    <a:pt x="4013174" y="825500"/>
                  </a:lnTo>
                  <a:lnTo>
                    <a:pt x="4025722" y="825500"/>
                  </a:lnTo>
                  <a:lnTo>
                    <a:pt x="4023944" y="812800"/>
                  </a:lnTo>
                  <a:close/>
                </a:path>
                <a:path w="4408170" h="3746500">
                  <a:moveTo>
                    <a:pt x="4067060" y="812800"/>
                  </a:moveTo>
                  <a:lnTo>
                    <a:pt x="4027538" y="812800"/>
                  </a:lnTo>
                  <a:lnTo>
                    <a:pt x="4025722" y="825500"/>
                  </a:lnTo>
                  <a:lnTo>
                    <a:pt x="4068864" y="825500"/>
                  </a:lnTo>
                  <a:lnTo>
                    <a:pt x="4067060" y="812800"/>
                  </a:lnTo>
                  <a:close/>
                </a:path>
                <a:path w="4408170" h="3746500">
                  <a:moveTo>
                    <a:pt x="4083227" y="812800"/>
                  </a:moveTo>
                  <a:lnTo>
                    <a:pt x="4079633" y="825500"/>
                  </a:lnTo>
                  <a:lnTo>
                    <a:pt x="4084396" y="825500"/>
                  </a:lnTo>
                  <a:lnTo>
                    <a:pt x="4083227" y="812800"/>
                  </a:lnTo>
                  <a:close/>
                </a:path>
                <a:path w="4408170" h="3746500">
                  <a:moveTo>
                    <a:pt x="4162831" y="812800"/>
                  </a:moveTo>
                  <a:lnTo>
                    <a:pt x="4098785" y="812800"/>
                  </a:lnTo>
                  <a:lnTo>
                    <a:pt x="4097591" y="825500"/>
                  </a:lnTo>
                  <a:lnTo>
                    <a:pt x="4164025" y="825500"/>
                  </a:lnTo>
                  <a:lnTo>
                    <a:pt x="4162831" y="812800"/>
                  </a:lnTo>
                  <a:close/>
                </a:path>
                <a:path w="4408170" h="3746500">
                  <a:moveTo>
                    <a:pt x="4148467" y="800100"/>
                  </a:moveTo>
                  <a:lnTo>
                    <a:pt x="4116133" y="800100"/>
                  </a:lnTo>
                  <a:lnTo>
                    <a:pt x="4113758" y="812800"/>
                  </a:lnTo>
                  <a:lnTo>
                    <a:pt x="4149648" y="812800"/>
                  </a:lnTo>
                  <a:lnTo>
                    <a:pt x="4148467" y="800100"/>
                  </a:lnTo>
                  <a:close/>
                </a:path>
                <a:path w="4408170" h="3746500">
                  <a:moveTo>
                    <a:pt x="1834781" y="787400"/>
                  </a:moveTo>
                  <a:lnTo>
                    <a:pt x="1831771" y="787400"/>
                  </a:lnTo>
                  <a:lnTo>
                    <a:pt x="1831771" y="800100"/>
                  </a:lnTo>
                  <a:lnTo>
                    <a:pt x="1834781" y="800100"/>
                  </a:lnTo>
                  <a:lnTo>
                    <a:pt x="1834781" y="787400"/>
                  </a:lnTo>
                  <a:close/>
                </a:path>
                <a:path w="4408170" h="3746500">
                  <a:moveTo>
                    <a:pt x="3818039" y="787400"/>
                  </a:moveTo>
                  <a:lnTo>
                    <a:pt x="1838375" y="787400"/>
                  </a:lnTo>
                  <a:lnTo>
                    <a:pt x="1834781" y="800100"/>
                  </a:lnTo>
                  <a:lnTo>
                    <a:pt x="3818635" y="800100"/>
                  </a:lnTo>
                  <a:lnTo>
                    <a:pt x="3818039" y="787400"/>
                  </a:lnTo>
                  <a:close/>
                </a:path>
                <a:path w="4408170" h="3746500">
                  <a:moveTo>
                    <a:pt x="3812031" y="774700"/>
                  </a:moveTo>
                  <a:lnTo>
                    <a:pt x="1847964" y="774700"/>
                  </a:lnTo>
                  <a:lnTo>
                    <a:pt x="1846757" y="787400"/>
                  </a:lnTo>
                  <a:lnTo>
                    <a:pt x="3812641" y="787400"/>
                  </a:lnTo>
                  <a:lnTo>
                    <a:pt x="3812031" y="774700"/>
                  </a:lnTo>
                  <a:close/>
                </a:path>
                <a:path w="4408170" h="3746500">
                  <a:moveTo>
                    <a:pt x="3791077" y="762000"/>
                  </a:moveTo>
                  <a:lnTo>
                    <a:pt x="1852739" y="762000"/>
                  </a:lnTo>
                  <a:lnTo>
                    <a:pt x="1853933" y="774700"/>
                  </a:lnTo>
                  <a:lnTo>
                    <a:pt x="3797084" y="774700"/>
                  </a:lnTo>
                  <a:lnTo>
                    <a:pt x="3791077" y="762000"/>
                  </a:lnTo>
                  <a:close/>
                </a:path>
                <a:path w="4408170" h="3746500">
                  <a:moveTo>
                    <a:pt x="1859927" y="749300"/>
                  </a:moveTo>
                  <a:lnTo>
                    <a:pt x="1859927" y="762000"/>
                  </a:lnTo>
                  <a:lnTo>
                    <a:pt x="1861121" y="762000"/>
                  </a:lnTo>
                  <a:lnTo>
                    <a:pt x="1859927" y="749300"/>
                  </a:lnTo>
                  <a:close/>
                </a:path>
                <a:path w="4408170" h="3746500">
                  <a:moveTo>
                    <a:pt x="1863509" y="749300"/>
                  </a:moveTo>
                  <a:lnTo>
                    <a:pt x="1863509" y="762000"/>
                  </a:lnTo>
                  <a:lnTo>
                    <a:pt x="1864105" y="762000"/>
                  </a:lnTo>
                  <a:lnTo>
                    <a:pt x="1863509" y="749300"/>
                  </a:lnTo>
                  <a:close/>
                </a:path>
                <a:path w="4408170" h="3746500">
                  <a:moveTo>
                    <a:pt x="1866506" y="749300"/>
                  </a:moveTo>
                  <a:lnTo>
                    <a:pt x="1866506" y="762000"/>
                  </a:lnTo>
                  <a:lnTo>
                    <a:pt x="1867725" y="762000"/>
                  </a:lnTo>
                  <a:lnTo>
                    <a:pt x="1866506" y="749300"/>
                  </a:lnTo>
                  <a:close/>
                </a:path>
                <a:path w="4408170" h="3746500">
                  <a:moveTo>
                    <a:pt x="3763568" y="749300"/>
                  </a:moveTo>
                  <a:lnTo>
                    <a:pt x="1873084" y="749300"/>
                  </a:lnTo>
                  <a:lnTo>
                    <a:pt x="1871891" y="762000"/>
                  </a:lnTo>
                  <a:lnTo>
                    <a:pt x="3765943" y="762000"/>
                  </a:lnTo>
                  <a:lnTo>
                    <a:pt x="3763568" y="749300"/>
                  </a:lnTo>
                  <a:close/>
                </a:path>
                <a:path w="4408170" h="3746500">
                  <a:moveTo>
                    <a:pt x="3779710" y="749300"/>
                  </a:moveTo>
                  <a:lnTo>
                    <a:pt x="3774922" y="749300"/>
                  </a:lnTo>
                  <a:lnTo>
                    <a:pt x="3771341" y="762000"/>
                  </a:lnTo>
                  <a:lnTo>
                    <a:pt x="3780916" y="762000"/>
                  </a:lnTo>
                  <a:lnTo>
                    <a:pt x="3779710" y="749300"/>
                  </a:lnTo>
                  <a:close/>
                </a:path>
                <a:path w="4408170" h="3746500">
                  <a:moveTo>
                    <a:pt x="3724630" y="723900"/>
                  </a:moveTo>
                  <a:lnTo>
                    <a:pt x="1891652" y="723900"/>
                  </a:lnTo>
                  <a:lnTo>
                    <a:pt x="1894052" y="736600"/>
                  </a:lnTo>
                  <a:lnTo>
                    <a:pt x="1891652" y="749300"/>
                  </a:lnTo>
                  <a:lnTo>
                    <a:pt x="3745585" y="749300"/>
                  </a:lnTo>
                  <a:lnTo>
                    <a:pt x="3744417" y="736600"/>
                  </a:lnTo>
                  <a:lnTo>
                    <a:pt x="3725849" y="736600"/>
                  </a:lnTo>
                  <a:lnTo>
                    <a:pt x="3724630" y="723900"/>
                  </a:lnTo>
                  <a:close/>
                </a:path>
                <a:path w="4408170" h="3746500">
                  <a:moveTo>
                    <a:pt x="3697706" y="711200"/>
                  </a:moveTo>
                  <a:lnTo>
                    <a:pt x="1895843" y="711200"/>
                  </a:lnTo>
                  <a:lnTo>
                    <a:pt x="1897037" y="723900"/>
                  </a:lnTo>
                  <a:lnTo>
                    <a:pt x="3698303" y="723900"/>
                  </a:lnTo>
                  <a:lnTo>
                    <a:pt x="3697706" y="711200"/>
                  </a:lnTo>
                  <a:close/>
                </a:path>
                <a:path w="4408170" h="3746500">
                  <a:moveTo>
                    <a:pt x="3687533" y="698500"/>
                  </a:moveTo>
                  <a:lnTo>
                    <a:pt x="1897646" y="698500"/>
                  </a:lnTo>
                  <a:lnTo>
                    <a:pt x="1896440" y="711200"/>
                  </a:lnTo>
                  <a:lnTo>
                    <a:pt x="3688727" y="711200"/>
                  </a:lnTo>
                  <a:lnTo>
                    <a:pt x="3687533" y="698500"/>
                  </a:lnTo>
                  <a:close/>
                </a:path>
                <a:path w="4408170" h="3746500">
                  <a:moveTo>
                    <a:pt x="3690505" y="685800"/>
                  </a:moveTo>
                  <a:lnTo>
                    <a:pt x="1913204" y="685800"/>
                  </a:lnTo>
                  <a:lnTo>
                    <a:pt x="1913801" y="698500"/>
                  </a:lnTo>
                  <a:lnTo>
                    <a:pt x="3691115" y="698500"/>
                  </a:lnTo>
                  <a:lnTo>
                    <a:pt x="3690505" y="685800"/>
                  </a:lnTo>
                  <a:close/>
                </a:path>
                <a:path w="4408170" h="3746500">
                  <a:moveTo>
                    <a:pt x="3679736" y="673100"/>
                  </a:moveTo>
                  <a:lnTo>
                    <a:pt x="1910206" y="673100"/>
                  </a:lnTo>
                  <a:lnTo>
                    <a:pt x="1912594" y="685800"/>
                  </a:lnTo>
                  <a:lnTo>
                    <a:pt x="3680929" y="685800"/>
                  </a:lnTo>
                  <a:lnTo>
                    <a:pt x="3679736" y="673100"/>
                  </a:lnTo>
                  <a:close/>
                </a:path>
                <a:path w="4408170" h="3746500">
                  <a:moveTo>
                    <a:pt x="3664762" y="660400"/>
                  </a:moveTo>
                  <a:lnTo>
                    <a:pt x="1910816" y="660400"/>
                  </a:lnTo>
                  <a:lnTo>
                    <a:pt x="1912010" y="673100"/>
                  </a:lnTo>
                  <a:lnTo>
                    <a:pt x="3665372" y="673100"/>
                  </a:lnTo>
                  <a:lnTo>
                    <a:pt x="3664762" y="660400"/>
                  </a:lnTo>
                  <a:close/>
                </a:path>
                <a:path w="4408170" h="3746500">
                  <a:moveTo>
                    <a:pt x="3662984" y="647700"/>
                  </a:moveTo>
                  <a:lnTo>
                    <a:pt x="1935340" y="647700"/>
                  </a:lnTo>
                  <a:lnTo>
                    <a:pt x="1935949" y="660400"/>
                  </a:lnTo>
                  <a:lnTo>
                    <a:pt x="3664178" y="660400"/>
                  </a:lnTo>
                  <a:lnTo>
                    <a:pt x="3662984" y="647700"/>
                  </a:lnTo>
                  <a:close/>
                </a:path>
                <a:path w="4408170" h="3746500">
                  <a:moveTo>
                    <a:pt x="3658184" y="635000"/>
                  </a:moveTo>
                  <a:lnTo>
                    <a:pt x="1964067" y="635000"/>
                  </a:lnTo>
                  <a:lnTo>
                    <a:pt x="1962277" y="647700"/>
                  </a:lnTo>
                  <a:lnTo>
                    <a:pt x="3660000" y="647700"/>
                  </a:lnTo>
                  <a:lnTo>
                    <a:pt x="3658184" y="635000"/>
                  </a:lnTo>
                  <a:close/>
                </a:path>
                <a:path w="4408170" h="3746500">
                  <a:moveTo>
                    <a:pt x="3613289" y="622300"/>
                  </a:moveTo>
                  <a:lnTo>
                    <a:pt x="1982063" y="622300"/>
                  </a:lnTo>
                  <a:lnTo>
                    <a:pt x="1977250" y="635000"/>
                  </a:lnTo>
                  <a:lnTo>
                    <a:pt x="3615105" y="635000"/>
                  </a:lnTo>
                  <a:lnTo>
                    <a:pt x="3613289" y="622300"/>
                  </a:lnTo>
                  <a:close/>
                </a:path>
                <a:path w="4408170" h="3746500">
                  <a:moveTo>
                    <a:pt x="3637229" y="622300"/>
                  </a:moveTo>
                  <a:lnTo>
                    <a:pt x="3628847" y="622300"/>
                  </a:lnTo>
                  <a:lnTo>
                    <a:pt x="3625265" y="635000"/>
                  </a:lnTo>
                  <a:lnTo>
                    <a:pt x="3642042" y="635000"/>
                  </a:lnTo>
                  <a:lnTo>
                    <a:pt x="3637229" y="622300"/>
                  </a:lnTo>
                  <a:close/>
                </a:path>
                <a:path w="4408170" h="3746500">
                  <a:moveTo>
                    <a:pt x="3188868" y="609600"/>
                  </a:moveTo>
                  <a:lnTo>
                    <a:pt x="1992820" y="609600"/>
                  </a:lnTo>
                  <a:lnTo>
                    <a:pt x="1983244" y="622300"/>
                  </a:lnTo>
                  <a:lnTo>
                    <a:pt x="3190087" y="622300"/>
                  </a:lnTo>
                  <a:lnTo>
                    <a:pt x="3188868" y="609600"/>
                  </a:lnTo>
                  <a:close/>
                </a:path>
                <a:path w="4408170" h="3746500">
                  <a:moveTo>
                    <a:pt x="3204425" y="609600"/>
                  </a:moveTo>
                  <a:lnTo>
                    <a:pt x="3197847" y="609600"/>
                  </a:lnTo>
                  <a:lnTo>
                    <a:pt x="3196678" y="622300"/>
                  </a:lnTo>
                  <a:lnTo>
                    <a:pt x="3206203" y="622300"/>
                  </a:lnTo>
                  <a:lnTo>
                    <a:pt x="3204425" y="609600"/>
                  </a:lnTo>
                  <a:close/>
                </a:path>
                <a:path w="4408170" h="3746500">
                  <a:moveTo>
                    <a:pt x="3603713" y="609600"/>
                  </a:moveTo>
                  <a:lnTo>
                    <a:pt x="3209823" y="609600"/>
                  </a:lnTo>
                  <a:lnTo>
                    <a:pt x="3208616" y="622300"/>
                  </a:lnTo>
                  <a:lnTo>
                    <a:pt x="3604298" y="622300"/>
                  </a:lnTo>
                  <a:lnTo>
                    <a:pt x="3603713" y="609600"/>
                  </a:lnTo>
                  <a:close/>
                </a:path>
                <a:path w="4408170" h="3746500">
                  <a:moveTo>
                    <a:pt x="3134410" y="596900"/>
                  </a:moveTo>
                  <a:lnTo>
                    <a:pt x="2004796" y="596900"/>
                  </a:lnTo>
                  <a:lnTo>
                    <a:pt x="1994014" y="609600"/>
                  </a:lnTo>
                  <a:lnTo>
                    <a:pt x="3134994" y="609600"/>
                  </a:lnTo>
                  <a:lnTo>
                    <a:pt x="3134410" y="596900"/>
                  </a:lnTo>
                  <a:close/>
                </a:path>
                <a:path w="4408170" h="3746500">
                  <a:moveTo>
                    <a:pt x="3170910" y="596900"/>
                  </a:moveTo>
                  <a:lnTo>
                    <a:pt x="3156546" y="596900"/>
                  </a:lnTo>
                  <a:lnTo>
                    <a:pt x="3155340" y="609600"/>
                  </a:lnTo>
                  <a:lnTo>
                    <a:pt x="3172714" y="609600"/>
                  </a:lnTo>
                  <a:lnTo>
                    <a:pt x="3170910" y="596900"/>
                  </a:lnTo>
                  <a:close/>
                </a:path>
                <a:path w="4408170" h="3746500">
                  <a:moveTo>
                    <a:pt x="3584562" y="596900"/>
                  </a:moveTo>
                  <a:lnTo>
                    <a:pt x="3221812" y="596900"/>
                  </a:lnTo>
                  <a:lnTo>
                    <a:pt x="3219983" y="609600"/>
                  </a:lnTo>
                  <a:lnTo>
                    <a:pt x="3585184" y="609600"/>
                  </a:lnTo>
                  <a:lnTo>
                    <a:pt x="3584562" y="596900"/>
                  </a:lnTo>
                  <a:close/>
                </a:path>
                <a:path w="4408170" h="3746500">
                  <a:moveTo>
                    <a:pt x="3103270" y="571500"/>
                  </a:moveTo>
                  <a:lnTo>
                    <a:pt x="2026932" y="571500"/>
                  </a:lnTo>
                  <a:lnTo>
                    <a:pt x="2005990" y="596900"/>
                  </a:lnTo>
                  <a:lnTo>
                    <a:pt x="3115246" y="596900"/>
                  </a:lnTo>
                  <a:lnTo>
                    <a:pt x="3110445" y="584200"/>
                  </a:lnTo>
                  <a:lnTo>
                    <a:pt x="3104464" y="584200"/>
                  </a:lnTo>
                  <a:lnTo>
                    <a:pt x="3103270" y="571500"/>
                  </a:lnTo>
                  <a:close/>
                </a:path>
                <a:path w="4408170" h="3746500">
                  <a:moveTo>
                    <a:pt x="3577374" y="584200"/>
                  </a:moveTo>
                  <a:lnTo>
                    <a:pt x="3228390" y="584200"/>
                  </a:lnTo>
                  <a:lnTo>
                    <a:pt x="3227781" y="596900"/>
                  </a:lnTo>
                  <a:lnTo>
                    <a:pt x="3578555" y="596900"/>
                  </a:lnTo>
                  <a:lnTo>
                    <a:pt x="3577374" y="584200"/>
                  </a:lnTo>
                  <a:close/>
                </a:path>
                <a:path w="4408170" h="3746500">
                  <a:moveTo>
                    <a:pt x="3531285" y="571500"/>
                  </a:moveTo>
                  <a:lnTo>
                    <a:pt x="3240354" y="571500"/>
                  </a:lnTo>
                  <a:lnTo>
                    <a:pt x="3236760" y="584200"/>
                  </a:lnTo>
                  <a:lnTo>
                    <a:pt x="3531895" y="584200"/>
                  </a:lnTo>
                  <a:lnTo>
                    <a:pt x="3531285" y="571500"/>
                  </a:lnTo>
                  <a:close/>
                </a:path>
                <a:path w="4408170" h="3746500">
                  <a:moveTo>
                    <a:pt x="3095497" y="558800"/>
                  </a:moveTo>
                  <a:lnTo>
                    <a:pt x="2034705" y="558800"/>
                  </a:lnTo>
                  <a:lnTo>
                    <a:pt x="2032317" y="571500"/>
                  </a:lnTo>
                  <a:lnTo>
                    <a:pt x="3095497" y="571500"/>
                  </a:lnTo>
                  <a:lnTo>
                    <a:pt x="3095497" y="558800"/>
                  </a:lnTo>
                  <a:close/>
                </a:path>
                <a:path w="4408170" h="3746500">
                  <a:moveTo>
                    <a:pt x="3340315" y="558800"/>
                  </a:moveTo>
                  <a:lnTo>
                    <a:pt x="3254717" y="558800"/>
                  </a:lnTo>
                  <a:lnTo>
                    <a:pt x="3253511" y="571500"/>
                  </a:lnTo>
                  <a:lnTo>
                    <a:pt x="3341509" y="571500"/>
                  </a:lnTo>
                  <a:lnTo>
                    <a:pt x="3340315" y="558800"/>
                  </a:lnTo>
                  <a:close/>
                </a:path>
                <a:path w="4408170" h="3746500">
                  <a:moveTo>
                    <a:pt x="3413353" y="558800"/>
                  </a:moveTo>
                  <a:lnTo>
                    <a:pt x="3380422" y="558800"/>
                  </a:lnTo>
                  <a:lnTo>
                    <a:pt x="3378631" y="571500"/>
                  </a:lnTo>
                  <a:lnTo>
                    <a:pt x="3416934" y="571500"/>
                  </a:lnTo>
                  <a:lnTo>
                    <a:pt x="3413353" y="558800"/>
                  </a:lnTo>
                  <a:close/>
                </a:path>
                <a:path w="4408170" h="3746500">
                  <a:moveTo>
                    <a:pt x="3427133" y="558800"/>
                  </a:moveTo>
                  <a:lnTo>
                    <a:pt x="3422929" y="558800"/>
                  </a:lnTo>
                  <a:lnTo>
                    <a:pt x="3421760" y="571500"/>
                  </a:lnTo>
                  <a:lnTo>
                    <a:pt x="3427717" y="571500"/>
                  </a:lnTo>
                  <a:lnTo>
                    <a:pt x="3427133" y="558800"/>
                  </a:lnTo>
                  <a:close/>
                </a:path>
                <a:path w="4408170" h="3746500">
                  <a:moveTo>
                    <a:pt x="3525913" y="558800"/>
                  </a:moveTo>
                  <a:lnTo>
                    <a:pt x="3438486" y="558800"/>
                  </a:lnTo>
                  <a:lnTo>
                    <a:pt x="3437902" y="571500"/>
                  </a:lnTo>
                  <a:lnTo>
                    <a:pt x="3529482" y="571500"/>
                  </a:lnTo>
                  <a:lnTo>
                    <a:pt x="3525913" y="558800"/>
                  </a:lnTo>
                  <a:close/>
                </a:path>
                <a:path w="4408170" h="3746500">
                  <a:moveTo>
                    <a:pt x="3090684" y="546100"/>
                  </a:moveTo>
                  <a:lnTo>
                    <a:pt x="2044890" y="546100"/>
                  </a:lnTo>
                  <a:lnTo>
                    <a:pt x="2043696" y="558800"/>
                  </a:lnTo>
                  <a:lnTo>
                    <a:pt x="3091306" y="558800"/>
                  </a:lnTo>
                  <a:lnTo>
                    <a:pt x="3090684" y="546100"/>
                  </a:lnTo>
                  <a:close/>
                </a:path>
                <a:path w="4408170" h="3746500">
                  <a:moveTo>
                    <a:pt x="3314585" y="546100"/>
                  </a:moveTo>
                  <a:lnTo>
                    <a:pt x="3264877" y="546100"/>
                  </a:lnTo>
                  <a:lnTo>
                    <a:pt x="3257702" y="558800"/>
                  </a:lnTo>
                  <a:lnTo>
                    <a:pt x="3314585" y="558800"/>
                  </a:lnTo>
                  <a:lnTo>
                    <a:pt x="3314585" y="546100"/>
                  </a:lnTo>
                  <a:close/>
                </a:path>
                <a:path w="4408170" h="3746500">
                  <a:moveTo>
                    <a:pt x="3522294" y="546100"/>
                  </a:moveTo>
                  <a:lnTo>
                    <a:pt x="3451682" y="546100"/>
                  </a:lnTo>
                  <a:lnTo>
                    <a:pt x="3451682" y="558800"/>
                  </a:lnTo>
                  <a:lnTo>
                    <a:pt x="3525304" y="558800"/>
                  </a:lnTo>
                  <a:lnTo>
                    <a:pt x="3522294" y="546100"/>
                  </a:lnTo>
                  <a:close/>
                </a:path>
                <a:path w="4408170" h="3746500">
                  <a:moveTo>
                    <a:pt x="3060179" y="533400"/>
                  </a:moveTo>
                  <a:lnTo>
                    <a:pt x="2054478" y="533400"/>
                  </a:lnTo>
                  <a:lnTo>
                    <a:pt x="2052091" y="546100"/>
                  </a:lnTo>
                  <a:lnTo>
                    <a:pt x="3061969" y="546100"/>
                  </a:lnTo>
                  <a:lnTo>
                    <a:pt x="3060179" y="533400"/>
                  </a:lnTo>
                  <a:close/>
                </a:path>
                <a:path w="4408170" h="3746500">
                  <a:moveTo>
                    <a:pt x="3309200" y="533400"/>
                  </a:moveTo>
                  <a:lnTo>
                    <a:pt x="3273310" y="533400"/>
                  </a:lnTo>
                  <a:lnTo>
                    <a:pt x="3272675" y="546100"/>
                  </a:lnTo>
                  <a:lnTo>
                    <a:pt x="3310394" y="546100"/>
                  </a:lnTo>
                  <a:lnTo>
                    <a:pt x="3309200" y="533400"/>
                  </a:lnTo>
                  <a:close/>
                </a:path>
                <a:path w="4408170" h="3746500">
                  <a:moveTo>
                    <a:pt x="3497160" y="533400"/>
                  </a:moveTo>
                  <a:lnTo>
                    <a:pt x="3492982" y="533400"/>
                  </a:lnTo>
                  <a:lnTo>
                    <a:pt x="3489363" y="546100"/>
                  </a:lnTo>
                  <a:lnTo>
                    <a:pt x="3498938" y="546100"/>
                  </a:lnTo>
                  <a:lnTo>
                    <a:pt x="3497160" y="533400"/>
                  </a:lnTo>
                  <a:close/>
                </a:path>
                <a:path w="4408170" h="3746500">
                  <a:moveTo>
                    <a:pt x="3049993" y="508000"/>
                  </a:moveTo>
                  <a:lnTo>
                    <a:pt x="2069452" y="508000"/>
                  </a:lnTo>
                  <a:lnTo>
                    <a:pt x="2067648" y="520700"/>
                  </a:lnTo>
                  <a:lnTo>
                    <a:pt x="2064638" y="520700"/>
                  </a:lnTo>
                  <a:lnTo>
                    <a:pt x="2062276" y="533400"/>
                  </a:lnTo>
                  <a:lnTo>
                    <a:pt x="3050603" y="533400"/>
                  </a:lnTo>
                  <a:lnTo>
                    <a:pt x="3048787" y="520700"/>
                  </a:lnTo>
                  <a:lnTo>
                    <a:pt x="3049993" y="508000"/>
                  </a:lnTo>
                  <a:close/>
                </a:path>
                <a:path w="4408170" h="3746500">
                  <a:moveTo>
                    <a:pt x="3297199" y="520700"/>
                  </a:moveTo>
                  <a:lnTo>
                    <a:pt x="3291243" y="520700"/>
                  </a:lnTo>
                  <a:lnTo>
                    <a:pt x="3290049" y="533400"/>
                  </a:lnTo>
                  <a:lnTo>
                    <a:pt x="3298418" y="533400"/>
                  </a:lnTo>
                  <a:lnTo>
                    <a:pt x="3297199" y="520700"/>
                  </a:lnTo>
                  <a:close/>
                </a:path>
                <a:path w="4408170" h="3746500">
                  <a:moveTo>
                    <a:pt x="2873400" y="495300"/>
                  </a:moveTo>
                  <a:lnTo>
                    <a:pt x="2067052" y="495300"/>
                  </a:lnTo>
                  <a:lnTo>
                    <a:pt x="2068245" y="508000"/>
                  </a:lnTo>
                  <a:lnTo>
                    <a:pt x="2874581" y="508000"/>
                  </a:lnTo>
                  <a:lnTo>
                    <a:pt x="2873400" y="495300"/>
                  </a:lnTo>
                  <a:close/>
                </a:path>
                <a:path w="4408170" h="3746500">
                  <a:moveTo>
                    <a:pt x="3052978" y="495300"/>
                  </a:moveTo>
                  <a:lnTo>
                    <a:pt x="2905747" y="495300"/>
                  </a:lnTo>
                  <a:lnTo>
                    <a:pt x="2905112" y="508000"/>
                  </a:lnTo>
                  <a:lnTo>
                    <a:pt x="3051771" y="508000"/>
                  </a:lnTo>
                  <a:lnTo>
                    <a:pt x="3052978" y="495300"/>
                  </a:lnTo>
                  <a:close/>
                </a:path>
                <a:path w="4408170" h="3746500">
                  <a:moveTo>
                    <a:pt x="2848267" y="482600"/>
                  </a:moveTo>
                  <a:lnTo>
                    <a:pt x="2056866" y="482600"/>
                  </a:lnTo>
                  <a:lnTo>
                    <a:pt x="2056269" y="495300"/>
                  </a:lnTo>
                  <a:lnTo>
                    <a:pt x="2849448" y="495300"/>
                  </a:lnTo>
                  <a:lnTo>
                    <a:pt x="2848267" y="482600"/>
                  </a:lnTo>
                  <a:close/>
                </a:path>
                <a:path w="4408170" h="3746500">
                  <a:moveTo>
                    <a:pt x="2856064" y="482600"/>
                  </a:moveTo>
                  <a:lnTo>
                    <a:pt x="2854248" y="495300"/>
                  </a:lnTo>
                  <a:lnTo>
                    <a:pt x="2856064" y="495300"/>
                  </a:lnTo>
                  <a:lnTo>
                    <a:pt x="2856064" y="482600"/>
                  </a:lnTo>
                  <a:close/>
                </a:path>
                <a:path w="4408170" h="3746500">
                  <a:moveTo>
                    <a:pt x="2933865" y="482600"/>
                  </a:moveTo>
                  <a:lnTo>
                    <a:pt x="2912897" y="482600"/>
                  </a:lnTo>
                  <a:lnTo>
                    <a:pt x="2911703" y="495300"/>
                  </a:lnTo>
                  <a:lnTo>
                    <a:pt x="2935643" y="495300"/>
                  </a:lnTo>
                  <a:lnTo>
                    <a:pt x="2933865" y="482600"/>
                  </a:lnTo>
                  <a:close/>
                </a:path>
                <a:path w="4408170" h="3746500">
                  <a:moveTo>
                    <a:pt x="3047593" y="482600"/>
                  </a:moveTo>
                  <a:lnTo>
                    <a:pt x="2997911" y="482600"/>
                  </a:lnTo>
                  <a:lnTo>
                    <a:pt x="2996107" y="495300"/>
                  </a:lnTo>
                  <a:lnTo>
                    <a:pt x="3048215" y="495300"/>
                  </a:lnTo>
                  <a:lnTo>
                    <a:pt x="3047593" y="482600"/>
                  </a:lnTo>
                  <a:close/>
                </a:path>
                <a:path w="4408170" h="3746500">
                  <a:moveTo>
                    <a:pt x="2832099" y="469900"/>
                  </a:moveTo>
                  <a:lnTo>
                    <a:pt x="2063457" y="469900"/>
                  </a:lnTo>
                  <a:lnTo>
                    <a:pt x="2062860" y="482600"/>
                  </a:lnTo>
                  <a:lnTo>
                    <a:pt x="2833268" y="482600"/>
                  </a:lnTo>
                  <a:lnTo>
                    <a:pt x="2832099" y="469900"/>
                  </a:lnTo>
                  <a:close/>
                </a:path>
                <a:path w="4408170" h="3746500">
                  <a:moveTo>
                    <a:pt x="2826702" y="457200"/>
                  </a:moveTo>
                  <a:lnTo>
                    <a:pt x="2071230" y="457200"/>
                  </a:lnTo>
                  <a:lnTo>
                    <a:pt x="2070646" y="469900"/>
                  </a:lnTo>
                  <a:lnTo>
                    <a:pt x="2826702" y="469900"/>
                  </a:lnTo>
                  <a:lnTo>
                    <a:pt x="2826702" y="457200"/>
                  </a:lnTo>
                  <a:close/>
                </a:path>
                <a:path w="4408170" h="3746500">
                  <a:moveTo>
                    <a:pt x="2817114" y="444500"/>
                  </a:moveTo>
                  <a:lnTo>
                    <a:pt x="2078418" y="444500"/>
                  </a:lnTo>
                  <a:lnTo>
                    <a:pt x="2077224" y="457200"/>
                  </a:lnTo>
                  <a:lnTo>
                    <a:pt x="2820708" y="457200"/>
                  </a:lnTo>
                  <a:lnTo>
                    <a:pt x="2817114" y="444500"/>
                  </a:lnTo>
                  <a:close/>
                </a:path>
                <a:path w="4408170" h="3746500">
                  <a:moveTo>
                    <a:pt x="2812338" y="431800"/>
                  </a:moveTo>
                  <a:lnTo>
                    <a:pt x="2084997" y="431800"/>
                  </a:lnTo>
                  <a:lnTo>
                    <a:pt x="2084400" y="444500"/>
                  </a:lnTo>
                  <a:lnTo>
                    <a:pt x="2812948" y="444500"/>
                  </a:lnTo>
                  <a:lnTo>
                    <a:pt x="2812338" y="431800"/>
                  </a:lnTo>
                  <a:close/>
                </a:path>
                <a:path w="4408170" h="3746500">
                  <a:moveTo>
                    <a:pt x="2807576" y="419100"/>
                  </a:moveTo>
                  <a:lnTo>
                    <a:pt x="2091588" y="419100"/>
                  </a:lnTo>
                  <a:lnTo>
                    <a:pt x="2090991" y="431800"/>
                  </a:lnTo>
                  <a:lnTo>
                    <a:pt x="2806357" y="431800"/>
                  </a:lnTo>
                  <a:lnTo>
                    <a:pt x="2807576" y="419100"/>
                  </a:lnTo>
                  <a:close/>
                </a:path>
                <a:path w="4408170" h="3746500">
                  <a:moveTo>
                    <a:pt x="2111946" y="406400"/>
                  </a:moveTo>
                  <a:lnTo>
                    <a:pt x="2098763" y="406400"/>
                  </a:lnTo>
                  <a:lnTo>
                    <a:pt x="2097582" y="419100"/>
                  </a:lnTo>
                  <a:lnTo>
                    <a:pt x="2113140" y="419100"/>
                  </a:lnTo>
                  <a:lnTo>
                    <a:pt x="2111946" y="406400"/>
                  </a:lnTo>
                  <a:close/>
                </a:path>
                <a:path w="4408170" h="3746500">
                  <a:moveTo>
                    <a:pt x="2810548" y="406400"/>
                  </a:moveTo>
                  <a:lnTo>
                    <a:pt x="2150859" y="406400"/>
                  </a:lnTo>
                  <a:lnTo>
                    <a:pt x="2150262" y="419100"/>
                  </a:lnTo>
                  <a:lnTo>
                    <a:pt x="2810548" y="419100"/>
                  </a:lnTo>
                  <a:lnTo>
                    <a:pt x="2810548" y="406400"/>
                  </a:lnTo>
                  <a:close/>
                </a:path>
                <a:path w="4408170" h="3746500">
                  <a:moveTo>
                    <a:pt x="2102980" y="393700"/>
                  </a:moveTo>
                  <a:lnTo>
                    <a:pt x="2100579" y="393700"/>
                  </a:lnTo>
                  <a:lnTo>
                    <a:pt x="2100579" y="406400"/>
                  </a:lnTo>
                  <a:lnTo>
                    <a:pt x="2103551" y="406400"/>
                  </a:lnTo>
                  <a:lnTo>
                    <a:pt x="2102980" y="393700"/>
                  </a:lnTo>
                  <a:close/>
                </a:path>
                <a:path w="4408170" h="3746500">
                  <a:moveTo>
                    <a:pt x="2808160" y="393700"/>
                  </a:moveTo>
                  <a:lnTo>
                    <a:pt x="2147849" y="393700"/>
                  </a:lnTo>
                  <a:lnTo>
                    <a:pt x="2147265" y="406400"/>
                  </a:lnTo>
                  <a:lnTo>
                    <a:pt x="2808160" y="406400"/>
                  </a:lnTo>
                  <a:lnTo>
                    <a:pt x="2808160" y="393700"/>
                  </a:lnTo>
                  <a:close/>
                </a:path>
                <a:path w="4408170" h="3746500">
                  <a:moveTo>
                    <a:pt x="2101164" y="381000"/>
                  </a:moveTo>
                  <a:lnTo>
                    <a:pt x="2099386" y="381000"/>
                  </a:lnTo>
                  <a:lnTo>
                    <a:pt x="2099386" y="393700"/>
                  </a:lnTo>
                  <a:lnTo>
                    <a:pt x="2101164" y="393700"/>
                  </a:lnTo>
                  <a:lnTo>
                    <a:pt x="2101164" y="381000"/>
                  </a:lnTo>
                  <a:close/>
                </a:path>
                <a:path w="4408170" h="3746500">
                  <a:moveTo>
                    <a:pt x="2791383" y="368300"/>
                  </a:moveTo>
                  <a:lnTo>
                    <a:pt x="2161031" y="368300"/>
                  </a:lnTo>
                  <a:lnTo>
                    <a:pt x="2159850" y="381000"/>
                  </a:lnTo>
                  <a:lnTo>
                    <a:pt x="2154440" y="381000"/>
                  </a:lnTo>
                  <a:lnTo>
                    <a:pt x="2153246" y="393700"/>
                  </a:lnTo>
                  <a:lnTo>
                    <a:pt x="2794380" y="393700"/>
                  </a:lnTo>
                  <a:lnTo>
                    <a:pt x="2793771" y="381000"/>
                  </a:lnTo>
                  <a:lnTo>
                    <a:pt x="2791383" y="368300"/>
                  </a:lnTo>
                  <a:close/>
                </a:path>
                <a:path w="4408170" h="3746500">
                  <a:moveTo>
                    <a:pt x="2099386" y="368300"/>
                  </a:moveTo>
                  <a:lnTo>
                    <a:pt x="2098763" y="368300"/>
                  </a:lnTo>
                  <a:lnTo>
                    <a:pt x="2098763" y="381000"/>
                  </a:lnTo>
                  <a:lnTo>
                    <a:pt x="2099386" y="381000"/>
                  </a:lnTo>
                  <a:lnTo>
                    <a:pt x="2099386" y="368300"/>
                  </a:lnTo>
                  <a:close/>
                </a:path>
                <a:path w="4408170" h="3746500">
                  <a:moveTo>
                    <a:pt x="2147265" y="368300"/>
                  </a:moveTo>
                  <a:lnTo>
                    <a:pt x="2128100" y="368300"/>
                  </a:lnTo>
                  <a:lnTo>
                    <a:pt x="2126907" y="381000"/>
                  </a:lnTo>
                  <a:lnTo>
                    <a:pt x="2146668" y="381000"/>
                  </a:lnTo>
                  <a:lnTo>
                    <a:pt x="2147265" y="368300"/>
                  </a:lnTo>
                  <a:close/>
                </a:path>
                <a:path w="4408170" h="3746500">
                  <a:moveTo>
                    <a:pt x="2153843" y="355600"/>
                  </a:moveTo>
                  <a:lnTo>
                    <a:pt x="2135276" y="355600"/>
                  </a:lnTo>
                  <a:lnTo>
                    <a:pt x="2134095" y="368300"/>
                  </a:lnTo>
                  <a:lnTo>
                    <a:pt x="2153246" y="368300"/>
                  </a:lnTo>
                  <a:lnTo>
                    <a:pt x="2153843" y="355600"/>
                  </a:lnTo>
                  <a:close/>
                </a:path>
                <a:path w="4408170" h="3746500">
                  <a:moveTo>
                    <a:pt x="2783611" y="355600"/>
                  </a:moveTo>
                  <a:lnTo>
                    <a:pt x="2156244" y="355600"/>
                  </a:lnTo>
                  <a:lnTo>
                    <a:pt x="2159850" y="368300"/>
                  </a:lnTo>
                  <a:lnTo>
                    <a:pt x="2784195" y="368300"/>
                  </a:lnTo>
                  <a:lnTo>
                    <a:pt x="2783611" y="355600"/>
                  </a:lnTo>
                  <a:close/>
                </a:path>
                <a:path w="4408170" h="3746500">
                  <a:moveTo>
                    <a:pt x="2782392" y="342900"/>
                  </a:moveTo>
                  <a:lnTo>
                    <a:pt x="2142477" y="342900"/>
                  </a:lnTo>
                  <a:lnTo>
                    <a:pt x="2141270" y="355600"/>
                  </a:lnTo>
                  <a:lnTo>
                    <a:pt x="2782392" y="355600"/>
                  </a:lnTo>
                  <a:lnTo>
                    <a:pt x="2782392" y="342900"/>
                  </a:lnTo>
                  <a:close/>
                </a:path>
                <a:path w="4408170" h="3746500">
                  <a:moveTo>
                    <a:pt x="2781185" y="330200"/>
                  </a:moveTo>
                  <a:lnTo>
                    <a:pt x="2150859" y="330200"/>
                  </a:lnTo>
                  <a:lnTo>
                    <a:pt x="2149665" y="342900"/>
                  </a:lnTo>
                  <a:lnTo>
                    <a:pt x="2781185" y="342900"/>
                  </a:lnTo>
                  <a:lnTo>
                    <a:pt x="2781185" y="330200"/>
                  </a:lnTo>
                  <a:close/>
                </a:path>
                <a:path w="4408170" h="3746500">
                  <a:moveTo>
                    <a:pt x="2785998" y="317500"/>
                  </a:moveTo>
                  <a:lnTo>
                    <a:pt x="2157425" y="317500"/>
                  </a:lnTo>
                  <a:lnTo>
                    <a:pt x="2157425" y="330200"/>
                  </a:lnTo>
                  <a:lnTo>
                    <a:pt x="2785389" y="330200"/>
                  </a:lnTo>
                  <a:lnTo>
                    <a:pt x="2785998" y="317500"/>
                  </a:lnTo>
                  <a:close/>
                </a:path>
                <a:path w="4408170" h="3746500">
                  <a:moveTo>
                    <a:pt x="2784195" y="292100"/>
                  </a:moveTo>
                  <a:lnTo>
                    <a:pt x="2162238" y="292100"/>
                  </a:lnTo>
                  <a:lnTo>
                    <a:pt x="2158618" y="304800"/>
                  </a:lnTo>
                  <a:lnTo>
                    <a:pt x="2153246" y="304800"/>
                  </a:lnTo>
                  <a:lnTo>
                    <a:pt x="2154440" y="317500"/>
                  </a:lnTo>
                  <a:lnTo>
                    <a:pt x="2787205" y="317500"/>
                  </a:lnTo>
                  <a:lnTo>
                    <a:pt x="2787789" y="304800"/>
                  </a:lnTo>
                  <a:lnTo>
                    <a:pt x="2784195" y="292100"/>
                  </a:lnTo>
                  <a:close/>
                </a:path>
                <a:path w="4408170" h="3746500">
                  <a:moveTo>
                    <a:pt x="2781185" y="279400"/>
                  </a:moveTo>
                  <a:lnTo>
                    <a:pt x="2163444" y="279400"/>
                  </a:lnTo>
                  <a:lnTo>
                    <a:pt x="2164626" y="292100"/>
                  </a:lnTo>
                  <a:lnTo>
                    <a:pt x="2781185" y="292100"/>
                  </a:lnTo>
                  <a:lnTo>
                    <a:pt x="2781185" y="279400"/>
                  </a:lnTo>
                  <a:close/>
                </a:path>
                <a:path w="4408170" h="3746500">
                  <a:moveTo>
                    <a:pt x="2785389" y="266700"/>
                  </a:moveTo>
                  <a:lnTo>
                    <a:pt x="2158618" y="266700"/>
                  </a:lnTo>
                  <a:lnTo>
                    <a:pt x="2157425" y="279400"/>
                  </a:lnTo>
                  <a:lnTo>
                    <a:pt x="2783611" y="279400"/>
                  </a:lnTo>
                  <a:lnTo>
                    <a:pt x="2785389" y="266700"/>
                  </a:lnTo>
                  <a:close/>
                </a:path>
                <a:path w="4408170" h="3746500">
                  <a:moveTo>
                    <a:pt x="2788424" y="254000"/>
                  </a:moveTo>
                  <a:lnTo>
                    <a:pt x="2152053" y="254000"/>
                  </a:lnTo>
                  <a:lnTo>
                    <a:pt x="2153246" y="266700"/>
                  </a:lnTo>
                  <a:lnTo>
                    <a:pt x="2788424" y="266700"/>
                  </a:lnTo>
                  <a:lnTo>
                    <a:pt x="2788424" y="254000"/>
                  </a:lnTo>
                  <a:close/>
                </a:path>
                <a:path w="4408170" h="3746500">
                  <a:moveTo>
                    <a:pt x="2776435" y="241300"/>
                  </a:moveTo>
                  <a:lnTo>
                    <a:pt x="2138273" y="241300"/>
                  </a:lnTo>
                  <a:lnTo>
                    <a:pt x="2143086" y="254000"/>
                  </a:lnTo>
                  <a:lnTo>
                    <a:pt x="2777020" y="254000"/>
                  </a:lnTo>
                  <a:lnTo>
                    <a:pt x="2776435" y="241300"/>
                  </a:lnTo>
                  <a:close/>
                </a:path>
                <a:path w="4408170" h="3746500">
                  <a:moveTo>
                    <a:pt x="2743504" y="228600"/>
                  </a:moveTo>
                  <a:lnTo>
                    <a:pt x="2134095" y="228600"/>
                  </a:lnTo>
                  <a:lnTo>
                    <a:pt x="2134095" y="241300"/>
                  </a:lnTo>
                  <a:lnTo>
                    <a:pt x="2744088" y="241300"/>
                  </a:lnTo>
                  <a:lnTo>
                    <a:pt x="2743504" y="228600"/>
                  </a:lnTo>
                  <a:close/>
                </a:path>
                <a:path w="4408170" h="3746500">
                  <a:moveTo>
                    <a:pt x="2738691" y="215900"/>
                  </a:moveTo>
                  <a:lnTo>
                    <a:pt x="2153246" y="215900"/>
                  </a:lnTo>
                  <a:lnTo>
                    <a:pt x="2153246" y="228600"/>
                  </a:lnTo>
                  <a:lnTo>
                    <a:pt x="2738132" y="228600"/>
                  </a:lnTo>
                  <a:lnTo>
                    <a:pt x="2738691" y="215900"/>
                  </a:lnTo>
                  <a:close/>
                </a:path>
                <a:path w="4408170" h="3746500">
                  <a:moveTo>
                    <a:pt x="2744088" y="203200"/>
                  </a:moveTo>
                  <a:lnTo>
                    <a:pt x="2143683" y="203200"/>
                  </a:lnTo>
                  <a:lnTo>
                    <a:pt x="2143683" y="215900"/>
                  </a:lnTo>
                  <a:lnTo>
                    <a:pt x="2744088" y="215900"/>
                  </a:lnTo>
                  <a:lnTo>
                    <a:pt x="2744088" y="203200"/>
                  </a:lnTo>
                  <a:close/>
                </a:path>
                <a:path w="4408170" h="3746500">
                  <a:moveTo>
                    <a:pt x="2737523" y="190500"/>
                  </a:moveTo>
                  <a:lnTo>
                    <a:pt x="2129904" y="190500"/>
                  </a:lnTo>
                  <a:lnTo>
                    <a:pt x="2129904" y="203200"/>
                  </a:lnTo>
                  <a:lnTo>
                    <a:pt x="2737523" y="203200"/>
                  </a:lnTo>
                  <a:lnTo>
                    <a:pt x="2737523" y="190500"/>
                  </a:lnTo>
                  <a:close/>
                </a:path>
                <a:path w="4408170" h="3746500">
                  <a:moveTo>
                    <a:pt x="2710548" y="177800"/>
                  </a:moveTo>
                  <a:lnTo>
                    <a:pt x="2128710" y="177800"/>
                  </a:lnTo>
                  <a:lnTo>
                    <a:pt x="2127504" y="190500"/>
                  </a:lnTo>
                  <a:lnTo>
                    <a:pt x="2711767" y="190500"/>
                  </a:lnTo>
                  <a:lnTo>
                    <a:pt x="2710548" y="177800"/>
                  </a:lnTo>
                  <a:close/>
                </a:path>
                <a:path w="4408170" h="3746500">
                  <a:moveTo>
                    <a:pt x="2184361" y="165100"/>
                  </a:moveTo>
                  <a:lnTo>
                    <a:pt x="2181986" y="165100"/>
                  </a:lnTo>
                  <a:lnTo>
                    <a:pt x="2181390" y="177800"/>
                  </a:lnTo>
                  <a:lnTo>
                    <a:pt x="2184361" y="177800"/>
                  </a:lnTo>
                  <a:lnTo>
                    <a:pt x="2184361" y="165100"/>
                  </a:lnTo>
                  <a:close/>
                </a:path>
                <a:path w="4408170" h="3746500">
                  <a:moveTo>
                    <a:pt x="2209520" y="165100"/>
                  </a:moveTo>
                  <a:lnTo>
                    <a:pt x="2199944" y="165100"/>
                  </a:lnTo>
                  <a:lnTo>
                    <a:pt x="2198738" y="177800"/>
                  </a:lnTo>
                  <a:lnTo>
                    <a:pt x="2210727" y="177800"/>
                  </a:lnTo>
                  <a:lnTo>
                    <a:pt x="2209520" y="165100"/>
                  </a:lnTo>
                  <a:close/>
                </a:path>
                <a:path w="4408170" h="3746500">
                  <a:moveTo>
                    <a:pt x="2225674" y="165100"/>
                  </a:moveTo>
                  <a:lnTo>
                    <a:pt x="2222677" y="165100"/>
                  </a:lnTo>
                  <a:lnTo>
                    <a:pt x="2220899" y="177800"/>
                  </a:lnTo>
                  <a:lnTo>
                    <a:pt x="2228062" y="177800"/>
                  </a:lnTo>
                  <a:lnTo>
                    <a:pt x="2225674" y="165100"/>
                  </a:lnTo>
                  <a:close/>
                </a:path>
                <a:path w="4408170" h="3746500">
                  <a:moveTo>
                    <a:pt x="2702191" y="165100"/>
                  </a:moveTo>
                  <a:lnTo>
                    <a:pt x="2284361" y="165100"/>
                  </a:lnTo>
                  <a:lnTo>
                    <a:pt x="2282558" y="177800"/>
                  </a:lnTo>
                  <a:lnTo>
                    <a:pt x="2702801" y="177800"/>
                  </a:lnTo>
                  <a:lnTo>
                    <a:pt x="2702191" y="165100"/>
                  </a:lnTo>
                  <a:close/>
                </a:path>
                <a:path w="4408170" h="3746500">
                  <a:moveTo>
                    <a:pt x="2698597" y="152400"/>
                  </a:moveTo>
                  <a:lnTo>
                    <a:pt x="2309494" y="152400"/>
                  </a:lnTo>
                  <a:lnTo>
                    <a:pt x="2308301" y="165100"/>
                  </a:lnTo>
                  <a:lnTo>
                    <a:pt x="2698597" y="165100"/>
                  </a:lnTo>
                  <a:lnTo>
                    <a:pt x="2698597" y="152400"/>
                  </a:lnTo>
                  <a:close/>
                </a:path>
                <a:path w="4408170" h="3746500">
                  <a:moveTo>
                    <a:pt x="2683014" y="139700"/>
                  </a:moveTo>
                  <a:lnTo>
                    <a:pt x="2330437" y="139700"/>
                  </a:lnTo>
                  <a:lnTo>
                    <a:pt x="2329243" y="152400"/>
                  </a:lnTo>
                  <a:lnTo>
                    <a:pt x="2683014" y="152400"/>
                  </a:lnTo>
                  <a:lnTo>
                    <a:pt x="2683014" y="139700"/>
                  </a:lnTo>
                  <a:close/>
                </a:path>
                <a:path w="4408170" h="3746500">
                  <a:moveTo>
                    <a:pt x="2644724" y="127000"/>
                  </a:moveTo>
                  <a:lnTo>
                    <a:pt x="2349588" y="127000"/>
                  </a:lnTo>
                  <a:lnTo>
                    <a:pt x="2348395" y="139700"/>
                  </a:lnTo>
                  <a:lnTo>
                    <a:pt x="2645905" y="139700"/>
                  </a:lnTo>
                  <a:lnTo>
                    <a:pt x="2644724" y="127000"/>
                  </a:lnTo>
                  <a:close/>
                </a:path>
                <a:path w="4408170" h="3746500">
                  <a:moveTo>
                    <a:pt x="2584246" y="114300"/>
                  </a:moveTo>
                  <a:lnTo>
                    <a:pt x="2366949" y="114300"/>
                  </a:lnTo>
                  <a:lnTo>
                    <a:pt x="2365743" y="127000"/>
                  </a:lnTo>
                  <a:lnTo>
                    <a:pt x="2584843" y="127000"/>
                  </a:lnTo>
                  <a:lnTo>
                    <a:pt x="2584246" y="114300"/>
                  </a:lnTo>
                  <a:close/>
                </a:path>
                <a:path w="4408170" h="3746500">
                  <a:moveTo>
                    <a:pt x="2620162" y="114300"/>
                  </a:moveTo>
                  <a:lnTo>
                    <a:pt x="2588437" y="114300"/>
                  </a:lnTo>
                  <a:lnTo>
                    <a:pt x="2587840" y="127000"/>
                  </a:lnTo>
                  <a:lnTo>
                    <a:pt x="2621356" y="127000"/>
                  </a:lnTo>
                  <a:lnTo>
                    <a:pt x="2620162" y="114300"/>
                  </a:lnTo>
                  <a:close/>
                </a:path>
                <a:path w="4408170" h="3746500">
                  <a:moveTo>
                    <a:pt x="2634538" y="114300"/>
                  </a:moveTo>
                  <a:lnTo>
                    <a:pt x="2630335" y="114300"/>
                  </a:lnTo>
                  <a:lnTo>
                    <a:pt x="2628544" y="127000"/>
                  </a:lnTo>
                  <a:lnTo>
                    <a:pt x="2634538" y="127000"/>
                  </a:lnTo>
                  <a:lnTo>
                    <a:pt x="2634538" y="114300"/>
                  </a:lnTo>
                  <a:close/>
                </a:path>
                <a:path w="4408170" h="3746500">
                  <a:moveTo>
                    <a:pt x="2585453" y="101600"/>
                  </a:moveTo>
                  <a:lnTo>
                    <a:pt x="2386101" y="101600"/>
                  </a:lnTo>
                  <a:lnTo>
                    <a:pt x="2384310" y="114300"/>
                  </a:lnTo>
                  <a:lnTo>
                    <a:pt x="2584843" y="114300"/>
                  </a:lnTo>
                  <a:lnTo>
                    <a:pt x="2585453" y="101600"/>
                  </a:lnTo>
                  <a:close/>
                </a:path>
                <a:path w="4408170" h="3746500">
                  <a:moveTo>
                    <a:pt x="2571673" y="88900"/>
                  </a:moveTo>
                  <a:lnTo>
                    <a:pt x="2405862" y="88900"/>
                  </a:lnTo>
                  <a:lnTo>
                    <a:pt x="2403462" y="101600"/>
                  </a:lnTo>
                  <a:lnTo>
                    <a:pt x="2574061" y="101600"/>
                  </a:lnTo>
                  <a:lnTo>
                    <a:pt x="2571673" y="88900"/>
                  </a:lnTo>
                  <a:close/>
                </a:path>
                <a:path w="4408170" h="3746500">
                  <a:moveTo>
                    <a:pt x="2572258" y="76200"/>
                  </a:moveTo>
                  <a:lnTo>
                    <a:pt x="2419642" y="76200"/>
                  </a:lnTo>
                  <a:lnTo>
                    <a:pt x="2417825" y="88900"/>
                  </a:lnTo>
                  <a:lnTo>
                    <a:pt x="2571064" y="88900"/>
                  </a:lnTo>
                  <a:lnTo>
                    <a:pt x="2572258" y="76200"/>
                  </a:lnTo>
                  <a:close/>
                </a:path>
                <a:path w="4408170" h="3746500">
                  <a:moveTo>
                    <a:pt x="2574061" y="63500"/>
                  </a:moveTo>
                  <a:lnTo>
                    <a:pt x="2438793" y="63500"/>
                  </a:lnTo>
                  <a:lnTo>
                    <a:pt x="2437599" y="76200"/>
                  </a:lnTo>
                  <a:lnTo>
                    <a:pt x="2571673" y="76200"/>
                  </a:lnTo>
                  <a:lnTo>
                    <a:pt x="2574061" y="63500"/>
                  </a:lnTo>
                  <a:close/>
                </a:path>
                <a:path w="4408170" h="3746500">
                  <a:moveTo>
                    <a:pt x="2550121" y="50800"/>
                  </a:moveTo>
                  <a:lnTo>
                    <a:pt x="2457945" y="50800"/>
                  </a:lnTo>
                  <a:lnTo>
                    <a:pt x="2454338" y="63500"/>
                  </a:lnTo>
                  <a:lnTo>
                    <a:pt x="2549537" y="63500"/>
                  </a:lnTo>
                  <a:lnTo>
                    <a:pt x="2550121" y="50800"/>
                  </a:lnTo>
                  <a:close/>
                </a:path>
                <a:path w="4408170" h="3746500">
                  <a:moveTo>
                    <a:pt x="2551328" y="38100"/>
                  </a:moveTo>
                  <a:lnTo>
                    <a:pt x="2469921" y="38100"/>
                  </a:lnTo>
                  <a:lnTo>
                    <a:pt x="2466340" y="50800"/>
                  </a:lnTo>
                  <a:lnTo>
                    <a:pt x="2551328" y="50800"/>
                  </a:lnTo>
                  <a:lnTo>
                    <a:pt x="2551328" y="38100"/>
                  </a:lnTo>
                  <a:close/>
                </a:path>
                <a:path w="4408170" h="3746500">
                  <a:moveTo>
                    <a:pt x="2553106" y="25400"/>
                  </a:moveTo>
                  <a:lnTo>
                    <a:pt x="2484907" y="25400"/>
                  </a:lnTo>
                  <a:lnTo>
                    <a:pt x="2483091" y="38100"/>
                  </a:lnTo>
                  <a:lnTo>
                    <a:pt x="2552522" y="38100"/>
                  </a:lnTo>
                  <a:lnTo>
                    <a:pt x="2553106" y="25400"/>
                  </a:lnTo>
                  <a:close/>
                </a:path>
                <a:path w="4408170" h="3746500">
                  <a:moveTo>
                    <a:pt x="2541155" y="12700"/>
                  </a:moveTo>
                  <a:lnTo>
                    <a:pt x="2499245" y="12700"/>
                  </a:lnTo>
                  <a:lnTo>
                    <a:pt x="2498039" y="25400"/>
                  </a:lnTo>
                  <a:lnTo>
                    <a:pt x="2545943" y="25400"/>
                  </a:lnTo>
                  <a:lnTo>
                    <a:pt x="2541155" y="12700"/>
                  </a:lnTo>
                  <a:close/>
                </a:path>
                <a:path w="4408170" h="3746500">
                  <a:moveTo>
                    <a:pt x="2512428" y="0"/>
                  </a:moveTo>
                  <a:lnTo>
                    <a:pt x="2506459" y="0"/>
                  </a:lnTo>
                  <a:lnTo>
                    <a:pt x="2506459" y="12700"/>
                  </a:lnTo>
                  <a:lnTo>
                    <a:pt x="2513609" y="12700"/>
                  </a:lnTo>
                  <a:lnTo>
                    <a:pt x="2512428" y="0"/>
                  </a:lnTo>
                  <a:close/>
                </a:path>
              </a:pathLst>
            </a:custGeom>
            <a:solidFill>
              <a:srgbClr val="FFFFFF"/>
            </a:solidFill>
          </p:spPr>
          <p:txBody>
            <a:bodyPr wrap="square" lIns="0" tIns="0" rIns="0" bIns="0" rtlCol="0"/>
            <a:lstStyle/>
            <a:p>
              <a:endParaRPr/>
            </a:p>
          </p:txBody>
        </p:sp>
        <p:pic>
          <p:nvPicPr>
            <p:cNvPr id="202" name="object 202"/>
            <p:cNvPicPr/>
            <p:nvPr/>
          </p:nvPicPr>
          <p:blipFill>
            <a:blip r:embed="rId46" cstate="print"/>
            <a:stretch>
              <a:fillRect/>
            </a:stretch>
          </p:blipFill>
          <p:spPr>
            <a:xfrm>
              <a:off x="5972224" y="7611097"/>
              <a:ext cx="1169009" cy="1107363"/>
            </a:xfrm>
            <a:prstGeom prst="rect">
              <a:avLst/>
            </a:prstGeom>
          </p:spPr>
        </p:pic>
        <p:pic>
          <p:nvPicPr>
            <p:cNvPr id="203" name="object 203"/>
            <p:cNvPicPr/>
            <p:nvPr/>
          </p:nvPicPr>
          <p:blipFill>
            <a:blip r:embed="rId47" cstate="print"/>
            <a:stretch>
              <a:fillRect/>
            </a:stretch>
          </p:blipFill>
          <p:spPr>
            <a:xfrm>
              <a:off x="6864164" y="5531495"/>
              <a:ext cx="1088796" cy="758952"/>
            </a:xfrm>
            <a:prstGeom prst="rect">
              <a:avLst/>
            </a:prstGeom>
          </p:spPr>
        </p:pic>
        <p:pic>
          <p:nvPicPr>
            <p:cNvPr id="204" name="object 204"/>
            <p:cNvPicPr/>
            <p:nvPr/>
          </p:nvPicPr>
          <p:blipFill>
            <a:blip r:embed="rId48" cstate="print"/>
            <a:stretch>
              <a:fillRect/>
            </a:stretch>
          </p:blipFill>
          <p:spPr>
            <a:xfrm>
              <a:off x="6419976" y="6585074"/>
              <a:ext cx="1212151" cy="618871"/>
            </a:xfrm>
            <a:prstGeom prst="rect">
              <a:avLst/>
            </a:prstGeom>
          </p:spPr>
        </p:pic>
        <p:pic>
          <p:nvPicPr>
            <p:cNvPr id="205" name="object 205"/>
            <p:cNvPicPr/>
            <p:nvPr/>
          </p:nvPicPr>
          <p:blipFill>
            <a:blip r:embed="rId49" cstate="print"/>
            <a:stretch>
              <a:fillRect/>
            </a:stretch>
          </p:blipFill>
          <p:spPr>
            <a:xfrm>
              <a:off x="6438543" y="6015169"/>
              <a:ext cx="1612607" cy="982853"/>
            </a:xfrm>
            <a:prstGeom prst="rect">
              <a:avLst/>
            </a:prstGeom>
          </p:spPr>
        </p:pic>
        <p:pic>
          <p:nvPicPr>
            <p:cNvPr id="206" name="object 206"/>
            <p:cNvPicPr/>
            <p:nvPr/>
          </p:nvPicPr>
          <p:blipFill>
            <a:blip r:embed="rId50" cstate="print"/>
            <a:stretch>
              <a:fillRect/>
            </a:stretch>
          </p:blipFill>
          <p:spPr>
            <a:xfrm>
              <a:off x="7784866" y="6054102"/>
              <a:ext cx="1435379" cy="1608378"/>
            </a:xfrm>
            <a:prstGeom prst="rect">
              <a:avLst/>
            </a:prstGeom>
          </p:spPr>
        </p:pic>
        <p:pic>
          <p:nvPicPr>
            <p:cNvPr id="207" name="object 207"/>
            <p:cNvPicPr/>
            <p:nvPr/>
          </p:nvPicPr>
          <p:blipFill>
            <a:blip r:embed="rId51" cstate="print"/>
            <a:stretch>
              <a:fillRect/>
            </a:stretch>
          </p:blipFill>
          <p:spPr>
            <a:xfrm>
              <a:off x="6596240" y="6869608"/>
              <a:ext cx="1430096" cy="1160780"/>
            </a:xfrm>
            <a:prstGeom prst="rect">
              <a:avLst/>
            </a:prstGeom>
          </p:spPr>
        </p:pic>
        <p:pic>
          <p:nvPicPr>
            <p:cNvPr id="208" name="object 208"/>
            <p:cNvPicPr/>
            <p:nvPr/>
          </p:nvPicPr>
          <p:blipFill>
            <a:blip r:embed="rId52" cstate="print"/>
            <a:stretch>
              <a:fillRect/>
            </a:stretch>
          </p:blipFill>
          <p:spPr>
            <a:xfrm>
              <a:off x="4805502" y="8106153"/>
              <a:ext cx="1623974" cy="1180388"/>
            </a:xfrm>
            <a:prstGeom prst="rect">
              <a:avLst/>
            </a:prstGeom>
          </p:spPr>
        </p:pic>
        <p:pic>
          <p:nvPicPr>
            <p:cNvPr id="209" name="object 209"/>
            <p:cNvPicPr/>
            <p:nvPr/>
          </p:nvPicPr>
          <p:blipFill>
            <a:blip r:embed="rId53" cstate="print"/>
            <a:stretch>
              <a:fillRect/>
            </a:stretch>
          </p:blipFill>
          <p:spPr>
            <a:xfrm>
              <a:off x="4927150" y="5532822"/>
              <a:ext cx="4291768" cy="3752397"/>
            </a:xfrm>
            <a:prstGeom prst="rect">
              <a:avLst/>
            </a:prstGeom>
          </p:spPr>
        </p:pic>
      </p:grpSp>
      <p:sp>
        <p:nvSpPr>
          <p:cNvPr id="210" name="object 210"/>
          <p:cNvSpPr txBox="1"/>
          <p:nvPr/>
        </p:nvSpPr>
        <p:spPr>
          <a:xfrm>
            <a:off x="7195064" y="5734649"/>
            <a:ext cx="312420" cy="114935"/>
          </a:xfrm>
          <a:prstGeom prst="rect">
            <a:avLst/>
          </a:prstGeom>
        </p:spPr>
        <p:txBody>
          <a:bodyPr vert="horz" wrap="square" lIns="0" tIns="17145" rIns="0" bIns="0" rtlCol="0">
            <a:spAutoFit/>
          </a:bodyPr>
          <a:lstStyle/>
          <a:p>
            <a:pPr marL="12700">
              <a:lnSpc>
                <a:spcPct val="100000"/>
              </a:lnSpc>
              <a:spcBef>
                <a:spcPts val="135"/>
              </a:spcBef>
            </a:pPr>
            <a:r>
              <a:rPr sz="550" b="1" spc="-20" dirty="0">
                <a:solidFill>
                  <a:srgbClr val="221815"/>
                </a:solidFill>
                <a:latin typeface="Microsoft JhengHei"/>
                <a:cs typeface="Microsoft JhengHei"/>
              </a:rPr>
              <a:t>あわら市</a:t>
            </a:r>
            <a:endParaRPr sz="550">
              <a:latin typeface="Microsoft JhengHei"/>
              <a:cs typeface="Microsoft JhengHei"/>
            </a:endParaRPr>
          </a:p>
        </p:txBody>
      </p:sp>
      <p:sp>
        <p:nvSpPr>
          <p:cNvPr id="211" name="object 211"/>
          <p:cNvSpPr txBox="1"/>
          <p:nvPr/>
        </p:nvSpPr>
        <p:spPr>
          <a:xfrm>
            <a:off x="7228247" y="5990398"/>
            <a:ext cx="248920" cy="114935"/>
          </a:xfrm>
          <a:prstGeom prst="rect">
            <a:avLst/>
          </a:prstGeom>
        </p:spPr>
        <p:txBody>
          <a:bodyPr vert="horz" wrap="square" lIns="0" tIns="17145" rIns="0" bIns="0" rtlCol="0">
            <a:spAutoFit/>
          </a:bodyPr>
          <a:lstStyle/>
          <a:p>
            <a:pPr marL="12700">
              <a:lnSpc>
                <a:spcPct val="100000"/>
              </a:lnSpc>
              <a:spcBef>
                <a:spcPts val="135"/>
              </a:spcBef>
            </a:pPr>
            <a:r>
              <a:rPr sz="550" b="1" dirty="0">
                <a:solidFill>
                  <a:srgbClr val="221815"/>
                </a:solidFill>
                <a:latin typeface="Microsoft JhengHei"/>
                <a:cs typeface="Microsoft JhengHei"/>
              </a:rPr>
              <a:t>坂井</a:t>
            </a:r>
            <a:r>
              <a:rPr sz="550" b="1" spc="-50" dirty="0">
                <a:solidFill>
                  <a:srgbClr val="221815"/>
                </a:solidFill>
                <a:latin typeface="Microsoft JhengHei"/>
                <a:cs typeface="Microsoft JhengHei"/>
              </a:rPr>
              <a:t>市</a:t>
            </a:r>
            <a:endParaRPr sz="550">
              <a:latin typeface="Microsoft JhengHei"/>
              <a:cs typeface="Microsoft JhengHei"/>
            </a:endParaRPr>
          </a:p>
        </p:txBody>
      </p:sp>
      <p:sp>
        <p:nvSpPr>
          <p:cNvPr id="212" name="object 212"/>
          <p:cNvSpPr txBox="1"/>
          <p:nvPr/>
        </p:nvSpPr>
        <p:spPr>
          <a:xfrm>
            <a:off x="7403286" y="6591106"/>
            <a:ext cx="248920" cy="114935"/>
          </a:xfrm>
          <a:prstGeom prst="rect">
            <a:avLst/>
          </a:prstGeom>
        </p:spPr>
        <p:txBody>
          <a:bodyPr vert="horz" wrap="square" lIns="0" tIns="17145" rIns="0" bIns="0" rtlCol="0">
            <a:spAutoFit/>
          </a:bodyPr>
          <a:lstStyle/>
          <a:p>
            <a:pPr marL="12700">
              <a:lnSpc>
                <a:spcPct val="100000"/>
              </a:lnSpc>
              <a:spcBef>
                <a:spcPts val="135"/>
              </a:spcBef>
            </a:pPr>
            <a:r>
              <a:rPr sz="550" b="1" dirty="0">
                <a:solidFill>
                  <a:srgbClr val="221815"/>
                </a:solidFill>
                <a:latin typeface="Microsoft JhengHei"/>
                <a:cs typeface="Microsoft JhengHei"/>
              </a:rPr>
              <a:t>福井</a:t>
            </a:r>
            <a:r>
              <a:rPr sz="550" b="1" spc="-50" dirty="0">
                <a:solidFill>
                  <a:srgbClr val="221815"/>
                </a:solidFill>
                <a:latin typeface="Microsoft JhengHei"/>
                <a:cs typeface="Microsoft JhengHei"/>
              </a:rPr>
              <a:t>市</a:t>
            </a:r>
            <a:endParaRPr sz="550">
              <a:latin typeface="Microsoft JhengHei"/>
              <a:cs typeface="Microsoft JhengHei"/>
            </a:endParaRPr>
          </a:p>
        </p:txBody>
      </p:sp>
      <p:sp>
        <p:nvSpPr>
          <p:cNvPr id="213" name="object 213"/>
          <p:cNvSpPr txBox="1"/>
          <p:nvPr/>
        </p:nvSpPr>
        <p:spPr>
          <a:xfrm>
            <a:off x="7490569" y="6325659"/>
            <a:ext cx="323850" cy="114935"/>
          </a:xfrm>
          <a:prstGeom prst="rect">
            <a:avLst/>
          </a:prstGeom>
        </p:spPr>
        <p:txBody>
          <a:bodyPr vert="horz" wrap="square" lIns="0" tIns="17145" rIns="0" bIns="0" rtlCol="0">
            <a:spAutoFit/>
          </a:bodyPr>
          <a:lstStyle/>
          <a:p>
            <a:pPr marL="12700">
              <a:lnSpc>
                <a:spcPct val="100000"/>
              </a:lnSpc>
              <a:spcBef>
                <a:spcPts val="135"/>
              </a:spcBef>
            </a:pPr>
            <a:r>
              <a:rPr sz="550" b="1" dirty="0">
                <a:solidFill>
                  <a:srgbClr val="221815"/>
                </a:solidFill>
                <a:latin typeface="Microsoft JhengHei"/>
                <a:cs typeface="Microsoft JhengHei"/>
              </a:rPr>
              <a:t>永平寺</a:t>
            </a:r>
            <a:r>
              <a:rPr sz="550" b="1" spc="-50" dirty="0">
                <a:solidFill>
                  <a:srgbClr val="221815"/>
                </a:solidFill>
                <a:latin typeface="Microsoft JhengHei"/>
                <a:cs typeface="Microsoft JhengHei"/>
              </a:rPr>
              <a:t>町</a:t>
            </a:r>
            <a:endParaRPr sz="550">
              <a:latin typeface="Microsoft JhengHei"/>
              <a:cs typeface="Microsoft JhengHei"/>
            </a:endParaRPr>
          </a:p>
        </p:txBody>
      </p:sp>
      <p:sp>
        <p:nvSpPr>
          <p:cNvPr id="214" name="object 214"/>
          <p:cNvSpPr txBox="1"/>
          <p:nvPr/>
        </p:nvSpPr>
        <p:spPr>
          <a:xfrm>
            <a:off x="8015299" y="6166238"/>
            <a:ext cx="248920" cy="114935"/>
          </a:xfrm>
          <a:prstGeom prst="rect">
            <a:avLst/>
          </a:prstGeom>
        </p:spPr>
        <p:txBody>
          <a:bodyPr vert="horz" wrap="square" lIns="0" tIns="17145" rIns="0" bIns="0" rtlCol="0">
            <a:spAutoFit/>
          </a:bodyPr>
          <a:lstStyle/>
          <a:p>
            <a:pPr marL="12700">
              <a:lnSpc>
                <a:spcPct val="100000"/>
              </a:lnSpc>
              <a:spcBef>
                <a:spcPts val="135"/>
              </a:spcBef>
            </a:pPr>
            <a:r>
              <a:rPr sz="550" b="1" dirty="0">
                <a:solidFill>
                  <a:srgbClr val="221815"/>
                </a:solidFill>
                <a:latin typeface="Microsoft JhengHei"/>
                <a:cs typeface="Microsoft JhengHei"/>
              </a:rPr>
              <a:t>勝山</a:t>
            </a:r>
            <a:r>
              <a:rPr sz="550" b="1" spc="-50" dirty="0">
                <a:solidFill>
                  <a:srgbClr val="221815"/>
                </a:solidFill>
                <a:latin typeface="Microsoft JhengHei"/>
                <a:cs typeface="Microsoft JhengHei"/>
              </a:rPr>
              <a:t>市</a:t>
            </a:r>
            <a:endParaRPr sz="550">
              <a:latin typeface="Microsoft JhengHei"/>
              <a:cs typeface="Microsoft JhengHei"/>
            </a:endParaRPr>
          </a:p>
        </p:txBody>
      </p:sp>
      <p:sp>
        <p:nvSpPr>
          <p:cNvPr id="215" name="object 215"/>
          <p:cNvSpPr txBox="1"/>
          <p:nvPr/>
        </p:nvSpPr>
        <p:spPr>
          <a:xfrm>
            <a:off x="8195438" y="6929851"/>
            <a:ext cx="248920" cy="114935"/>
          </a:xfrm>
          <a:prstGeom prst="rect">
            <a:avLst/>
          </a:prstGeom>
        </p:spPr>
        <p:txBody>
          <a:bodyPr vert="horz" wrap="square" lIns="0" tIns="17145" rIns="0" bIns="0" rtlCol="0">
            <a:spAutoFit/>
          </a:bodyPr>
          <a:lstStyle/>
          <a:p>
            <a:pPr marL="12700">
              <a:lnSpc>
                <a:spcPct val="100000"/>
              </a:lnSpc>
              <a:spcBef>
                <a:spcPts val="135"/>
              </a:spcBef>
            </a:pPr>
            <a:r>
              <a:rPr sz="550" b="1" dirty="0">
                <a:solidFill>
                  <a:srgbClr val="221815"/>
                </a:solidFill>
                <a:latin typeface="Microsoft JhengHei"/>
                <a:cs typeface="Microsoft JhengHei"/>
              </a:rPr>
              <a:t>大野</a:t>
            </a:r>
            <a:r>
              <a:rPr sz="550" b="1" spc="-50" dirty="0">
                <a:solidFill>
                  <a:srgbClr val="221815"/>
                </a:solidFill>
                <a:latin typeface="Microsoft JhengHei"/>
                <a:cs typeface="Microsoft JhengHei"/>
              </a:rPr>
              <a:t>市</a:t>
            </a:r>
            <a:endParaRPr sz="550">
              <a:latin typeface="Microsoft JhengHei"/>
              <a:cs typeface="Microsoft JhengHei"/>
            </a:endParaRPr>
          </a:p>
        </p:txBody>
      </p:sp>
      <p:sp>
        <p:nvSpPr>
          <p:cNvPr id="216" name="object 216"/>
          <p:cNvSpPr txBox="1"/>
          <p:nvPr/>
        </p:nvSpPr>
        <p:spPr>
          <a:xfrm>
            <a:off x="7613005" y="7146136"/>
            <a:ext cx="248920" cy="114935"/>
          </a:xfrm>
          <a:prstGeom prst="rect">
            <a:avLst/>
          </a:prstGeom>
        </p:spPr>
        <p:txBody>
          <a:bodyPr vert="horz" wrap="square" lIns="0" tIns="17145" rIns="0" bIns="0" rtlCol="0">
            <a:spAutoFit/>
          </a:bodyPr>
          <a:lstStyle/>
          <a:p>
            <a:pPr marL="12700">
              <a:lnSpc>
                <a:spcPct val="100000"/>
              </a:lnSpc>
              <a:spcBef>
                <a:spcPts val="135"/>
              </a:spcBef>
            </a:pPr>
            <a:r>
              <a:rPr sz="550" b="1" dirty="0">
                <a:solidFill>
                  <a:srgbClr val="221815"/>
                </a:solidFill>
                <a:latin typeface="Microsoft JhengHei"/>
                <a:cs typeface="Microsoft JhengHei"/>
              </a:rPr>
              <a:t>池田</a:t>
            </a:r>
            <a:r>
              <a:rPr sz="550" b="1" spc="-50" dirty="0">
                <a:solidFill>
                  <a:srgbClr val="221815"/>
                </a:solidFill>
                <a:latin typeface="Microsoft JhengHei"/>
                <a:cs typeface="Microsoft JhengHei"/>
              </a:rPr>
              <a:t>町</a:t>
            </a:r>
            <a:endParaRPr sz="550">
              <a:latin typeface="Microsoft JhengHei"/>
              <a:cs typeface="Microsoft JhengHei"/>
            </a:endParaRPr>
          </a:p>
        </p:txBody>
      </p:sp>
      <p:sp>
        <p:nvSpPr>
          <p:cNvPr id="217" name="object 217"/>
          <p:cNvSpPr txBox="1"/>
          <p:nvPr/>
        </p:nvSpPr>
        <p:spPr>
          <a:xfrm>
            <a:off x="7118412" y="7554507"/>
            <a:ext cx="323850" cy="114935"/>
          </a:xfrm>
          <a:prstGeom prst="rect">
            <a:avLst/>
          </a:prstGeom>
        </p:spPr>
        <p:txBody>
          <a:bodyPr vert="horz" wrap="square" lIns="0" tIns="17145" rIns="0" bIns="0" rtlCol="0">
            <a:spAutoFit/>
          </a:bodyPr>
          <a:lstStyle/>
          <a:p>
            <a:pPr marL="12700">
              <a:lnSpc>
                <a:spcPct val="100000"/>
              </a:lnSpc>
              <a:spcBef>
                <a:spcPts val="135"/>
              </a:spcBef>
            </a:pPr>
            <a:r>
              <a:rPr sz="550" b="1" dirty="0">
                <a:solidFill>
                  <a:srgbClr val="221815"/>
                </a:solidFill>
                <a:latin typeface="Microsoft JhengHei"/>
                <a:cs typeface="Microsoft JhengHei"/>
              </a:rPr>
              <a:t>南越前</a:t>
            </a:r>
            <a:r>
              <a:rPr sz="550" b="1" spc="-50" dirty="0">
                <a:solidFill>
                  <a:srgbClr val="221815"/>
                </a:solidFill>
                <a:latin typeface="Microsoft JhengHei"/>
                <a:cs typeface="Microsoft JhengHei"/>
              </a:rPr>
              <a:t>町</a:t>
            </a:r>
            <a:endParaRPr sz="550">
              <a:latin typeface="Microsoft JhengHei"/>
              <a:cs typeface="Microsoft JhengHei"/>
            </a:endParaRPr>
          </a:p>
        </p:txBody>
      </p:sp>
      <p:sp>
        <p:nvSpPr>
          <p:cNvPr id="218" name="object 218"/>
          <p:cNvSpPr txBox="1"/>
          <p:nvPr/>
        </p:nvSpPr>
        <p:spPr>
          <a:xfrm>
            <a:off x="6755836" y="8148927"/>
            <a:ext cx="248920" cy="114935"/>
          </a:xfrm>
          <a:prstGeom prst="rect">
            <a:avLst/>
          </a:prstGeom>
        </p:spPr>
        <p:txBody>
          <a:bodyPr vert="horz" wrap="square" lIns="0" tIns="17145" rIns="0" bIns="0" rtlCol="0">
            <a:spAutoFit/>
          </a:bodyPr>
          <a:lstStyle/>
          <a:p>
            <a:pPr marL="12700">
              <a:lnSpc>
                <a:spcPct val="100000"/>
              </a:lnSpc>
              <a:spcBef>
                <a:spcPts val="135"/>
              </a:spcBef>
            </a:pPr>
            <a:r>
              <a:rPr sz="550" b="1" dirty="0">
                <a:solidFill>
                  <a:srgbClr val="221815"/>
                </a:solidFill>
                <a:latin typeface="Microsoft JhengHei"/>
                <a:cs typeface="Microsoft JhengHei"/>
              </a:rPr>
              <a:t>敦賀</a:t>
            </a:r>
            <a:r>
              <a:rPr sz="550" b="1" spc="-50" dirty="0">
                <a:solidFill>
                  <a:srgbClr val="221815"/>
                </a:solidFill>
                <a:latin typeface="Microsoft JhengHei"/>
                <a:cs typeface="Microsoft JhengHei"/>
              </a:rPr>
              <a:t>市</a:t>
            </a:r>
            <a:endParaRPr sz="550">
              <a:latin typeface="Microsoft JhengHei"/>
              <a:cs typeface="Microsoft JhengHei"/>
            </a:endParaRPr>
          </a:p>
        </p:txBody>
      </p:sp>
      <p:sp>
        <p:nvSpPr>
          <p:cNvPr id="219" name="object 219"/>
          <p:cNvSpPr txBox="1"/>
          <p:nvPr/>
        </p:nvSpPr>
        <p:spPr>
          <a:xfrm>
            <a:off x="6388478" y="8332606"/>
            <a:ext cx="248920" cy="114935"/>
          </a:xfrm>
          <a:prstGeom prst="rect">
            <a:avLst/>
          </a:prstGeom>
        </p:spPr>
        <p:txBody>
          <a:bodyPr vert="horz" wrap="square" lIns="0" tIns="17145" rIns="0" bIns="0" rtlCol="0">
            <a:spAutoFit/>
          </a:bodyPr>
          <a:lstStyle/>
          <a:p>
            <a:pPr marL="12700">
              <a:lnSpc>
                <a:spcPct val="100000"/>
              </a:lnSpc>
              <a:spcBef>
                <a:spcPts val="135"/>
              </a:spcBef>
            </a:pPr>
            <a:r>
              <a:rPr sz="550" b="1" dirty="0">
                <a:solidFill>
                  <a:srgbClr val="221815"/>
                </a:solidFill>
                <a:latin typeface="Microsoft JhengHei"/>
                <a:cs typeface="Microsoft JhengHei"/>
              </a:rPr>
              <a:t>美浜</a:t>
            </a:r>
            <a:r>
              <a:rPr sz="550" b="1" spc="-50" dirty="0">
                <a:solidFill>
                  <a:srgbClr val="221815"/>
                </a:solidFill>
                <a:latin typeface="Microsoft JhengHei"/>
                <a:cs typeface="Microsoft JhengHei"/>
              </a:rPr>
              <a:t>町</a:t>
            </a:r>
            <a:endParaRPr sz="550">
              <a:latin typeface="Microsoft JhengHei"/>
              <a:cs typeface="Microsoft JhengHei"/>
            </a:endParaRPr>
          </a:p>
        </p:txBody>
      </p:sp>
      <p:sp>
        <p:nvSpPr>
          <p:cNvPr id="220" name="object 220"/>
          <p:cNvSpPr txBox="1"/>
          <p:nvPr/>
        </p:nvSpPr>
        <p:spPr>
          <a:xfrm>
            <a:off x="5604339" y="8828353"/>
            <a:ext cx="248920" cy="114935"/>
          </a:xfrm>
          <a:prstGeom prst="rect">
            <a:avLst/>
          </a:prstGeom>
        </p:spPr>
        <p:txBody>
          <a:bodyPr vert="horz" wrap="square" lIns="0" tIns="17145" rIns="0" bIns="0" rtlCol="0">
            <a:spAutoFit/>
          </a:bodyPr>
          <a:lstStyle/>
          <a:p>
            <a:pPr marL="12700">
              <a:lnSpc>
                <a:spcPct val="100000"/>
              </a:lnSpc>
              <a:spcBef>
                <a:spcPts val="135"/>
              </a:spcBef>
            </a:pPr>
            <a:r>
              <a:rPr sz="550" b="1" dirty="0">
                <a:solidFill>
                  <a:srgbClr val="221815"/>
                </a:solidFill>
                <a:latin typeface="Microsoft JhengHei"/>
                <a:cs typeface="Microsoft JhengHei"/>
              </a:rPr>
              <a:t>小浜</a:t>
            </a:r>
            <a:r>
              <a:rPr sz="550" b="1" spc="-50" dirty="0">
                <a:solidFill>
                  <a:srgbClr val="221815"/>
                </a:solidFill>
                <a:latin typeface="Microsoft JhengHei"/>
                <a:cs typeface="Microsoft JhengHei"/>
              </a:rPr>
              <a:t>市</a:t>
            </a:r>
            <a:endParaRPr sz="550">
              <a:latin typeface="Microsoft JhengHei"/>
              <a:cs typeface="Microsoft JhengHei"/>
            </a:endParaRPr>
          </a:p>
        </p:txBody>
      </p:sp>
      <p:sp>
        <p:nvSpPr>
          <p:cNvPr id="221" name="object 221"/>
          <p:cNvSpPr txBox="1"/>
          <p:nvPr/>
        </p:nvSpPr>
        <p:spPr>
          <a:xfrm>
            <a:off x="5205685" y="9040917"/>
            <a:ext cx="323850" cy="114935"/>
          </a:xfrm>
          <a:prstGeom prst="rect">
            <a:avLst/>
          </a:prstGeom>
        </p:spPr>
        <p:txBody>
          <a:bodyPr vert="horz" wrap="square" lIns="0" tIns="17145" rIns="0" bIns="0" rtlCol="0">
            <a:spAutoFit/>
          </a:bodyPr>
          <a:lstStyle/>
          <a:p>
            <a:pPr marL="12700">
              <a:lnSpc>
                <a:spcPct val="100000"/>
              </a:lnSpc>
              <a:spcBef>
                <a:spcPts val="135"/>
              </a:spcBef>
            </a:pPr>
            <a:r>
              <a:rPr sz="550" b="1" dirty="0">
                <a:solidFill>
                  <a:srgbClr val="221815"/>
                </a:solidFill>
                <a:latin typeface="Microsoft JhengHei"/>
                <a:cs typeface="Microsoft JhengHei"/>
              </a:rPr>
              <a:t>おおい</a:t>
            </a:r>
            <a:r>
              <a:rPr sz="550" b="1" spc="-50" dirty="0">
                <a:solidFill>
                  <a:srgbClr val="221815"/>
                </a:solidFill>
                <a:latin typeface="Microsoft JhengHei"/>
                <a:cs typeface="Microsoft JhengHei"/>
              </a:rPr>
              <a:t>町</a:t>
            </a:r>
            <a:endParaRPr sz="550">
              <a:latin typeface="Microsoft JhengHei"/>
              <a:cs typeface="Microsoft JhengHei"/>
            </a:endParaRPr>
          </a:p>
        </p:txBody>
      </p:sp>
      <p:sp>
        <p:nvSpPr>
          <p:cNvPr id="222" name="object 222"/>
          <p:cNvSpPr txBox="1"/>
          <p:nvPr/>
        </p:nvSpPr>
        <p:spPr>
          <a:xfrm>
            <a:off x="4919073" y="8700335"/>
            <a:ext cx="248920" cy="114935"/>
          </a:xfrm>
          <a:prstGeom prst="rect">
            <a:avLst/>
          </a:prstGeom>
        </p:spPr>
        <p:txBody>
          <a:bodyPr vert="horz" wrap="square" lIns="0" tIns="17145" rIns="0" bIns="0" rtlCol="0">
            <a:spAutoFit/>
          </a:bodyPr>
          <a:lstStyle/>
          <a:p>
            <a:pPr marL="12700">
              <a:lnSpc>
                <a:spcPct val="100000"/>
              </a:lnSpc>
              <a:spcBef>
                <a:spcPts val="135"/>
              </a:spcBef>
            </a:pPr>
            <a:r>
              <a:rPr sz="550" b="1" dirty="0">
                <a:solidFill>
                  <a:srgbClr val="221815"/>
                </a:solidFill>
                <a:latin typeface="Microsoft JhengHei"/>
                <a:cs typeface="Microsoft JhengHei"/>
              </a:rPr>
              <a:t>高浜</a:t>
            </a:r>
            <a:r>
              <a:rPr sz="550" b="1" spc="-50" dirty="0">
                <a:solidFill>
                  <a:srgbClr val="221815"/>
                </a:solidFill>
                <a:latin typeface="Microsoft JhengHei"/>
                <a:cs typeface="Microsoft JhengHei"/>
              </a:rPr>
              <a:t>町</a:t>
            </a:r>
            <a:endParaRPr sz="550">
              <a:latin typeface="Microsoft JhengHei"/>
              <a:cs typeface="Microsoft JhengHei"/>
            </a:endParaRPr>
          </a:p>
        </p:txBody>
      </p:sp>
      <p:sp>
        <p:nvSpPr>
          <p:cNvPr id="223" name="object 223"/>
          <p:cNvSpPr txBox="1"/>
          <p:nvPr/>
        </p:nvSpPr>
        <p:spPr>
          <a:xfrm>
            <a:off x="6071307" y="8644525"/>
            <a:ext cx="248920" cy="114935"/>
          </a:xfrm>
          <a:prstGeom prst="rect">
            <a:avLst/>
          </a:prstGeom>
        </p:spPr>
        <p:txBody>
          <a:bodyPr vert="horz" wrap="square" lIns="0" tIns="17145" rIns="0" bIns="0" rtlCol="0">
            <a:spAutoFit/>
          </a:bodyPr>
          <a:lstStyle/>
          <a:p>
            <a:pPr marL="12700">
              <a:lnSpc>
                <a:spcPct val="100000"/>
              </a:lnSpc>
              <a:spcBef>
                <a:spcPts val="135"/>
              </a:spcBef>
            </a:pPr>
            <a:r>
              <a:rPr sz="550" b="1" dirty="0">
                <a:solidFill>
                  <a:srgbClr val="221815"/>
                </a:solidFill>
                <a:latin typeface="Microsoft JhengHei"/>
                <a:cs typeface="Microsoft JhengHei"/>
              </a:rPr>
              <a:t>若狭</a:t>
            </a:r>
            <a:r>
              <a:rPr sz="550" b="1" spc="-50" dirty="0">
                <a:solidFill>
                  <a:srgbClr val="221815"/>
                </a:solidFill>
                <a:latin typeface="Microsoft JhengHei"/>
                <a:cs typeface="Microsoft JhengHei"/>
              </a:rPr>
              <a:t>町</a:t>
            </a:r>
            <a:endParaRPr sz="550">
              <a:latin typeface="Microsoft JhengHei"/>
              <a:cs typeface="Microsoft JhengHei"/>
            </a:endParaRPr>
          </a:p>
        </p:txBody>
      </p:sp>
      <p:sp>
        <p:nvSpPr>
          <p:cNvPr id="224" name="object 224"/>
          <p:cNvSpPr txBox="1"/>
          <p:nvPr/>
        </p:nvSpPr>
        <p:spPr>
          <a:xfrm>
            <a:off x="6901612" y="7070394"/>
            <a:ext cx="248920" cy="114935"/>
          </a:xfrm>
          <a:prstGeom prst="rect">
            <a:avLst/>
          </a:prstGeom>
        </p:spPr>
        <p:txBody>
          <a:bodyPr vert="horz" wrap="square" lIns="0" tIns="17145" rIns="0" bIns="0" rtlCol="0">
            <a:spAutoFit/>
          </a:bodyPr>
          <a:lstStyle/>
          <a:p>
            <a:pPr marL="12700">
              <a:lnSpc>
                <a:spcPct val="100000"/>
              </a:lnSpc>
              <a:spcBef>
                <a:spcPts val="135"/>
              </a:spcBef>
            </a:pPr>
            <a:r>
              <a:rPr sz="550" b="1" dirty="0">
                <a:solidFill>
                  <a:srgbClr val="221815"/>
                </a:solidFill>
                <a:latin typeface="Microsoft JhengHei"/>
                <a:cs typeface="Microsoft JhengHei"/>
              </a:rPr>
              <a:t>越前</a:t>
            </a:r>
            <a:r>
              <a:rPr sz="550" b="1" spc="-50" dirty="0">
                <a:solidFill>
                  <a:srgbClr val="221815"/>
                </a:solidFill>
                <a:latin typeface="Microsoft JhengHei"/>
                <a:cs typeface="Microsoft JhengHei"/>
              </a:rPr>
              <a:t>市</a:t>
            </a:r>
            <a:endParaRPr sz="550">
              <a:latin typeface="Microsoft JhengHei"/>
              <a:cs typeface="Microsoft JhengHei"/>
            </a:endParaRPr>
          </a:p>
        </p:txBody>
      </p:sp>
      <p:sp>
        <p:nvSpPr>
          <p:cNvPr id="225" name="object 225"/>
          <p:cNvSpPr txBox="1"/>
          <p:nvPr/>
        </p:nvSpPr>
        <p:spPr>
          <a:xfrm>
            <a:off x="6602778" y="6803843"/>
            <a:ext cx="248920" cy="114935"/>
          </a:xfrm>
          <a:prstGeom prst="rect">
            <a:avLst/>
          </a:prstGeom>
        </p:spPr>
        <p:txBody>
          <a:bodyPr vert="horz" wrap="square" lIns="0" tIns="17145" rIns="0" bIns="0" rtlCol="0">
            <a:spAutoFit/>
          </a:bodyPr>
          <a:lstStyle/>
          <a:p>
            <a:pPr marL="12700">
              <a:lnSpc>
                <a:spcPct val="100000"/>
              </a:lnSpc>
              <a:spcBef>
                <a:spcPts val="135"/>
              </a:spcBef>
            </a:pPr>
            <a:r>
              <a:rPr sz="550" b="1" dirty="0">
                <a:solidFill>
                  <a:srgbClr val="221815"/>
                </a:solidFill>
                <a:latin typeface="Microsoft JhengHei"/>
                <a:cs typeface="Microsoft JhengHei"/>
              </a:rPr>
              <a:t>越前</a:t>
            </a:r>
            <a:r>
              <a:rPr sz="550" b="1" spc="-50" dirty="0">
                <a:solidFill>
                  <a:srgbClr val="221815"/>
                </a:solidFill>
                <a:latin typeface="Microsoft JhengHei"/>
                <a:cs typeface="Microsoft JhengHei"/>
              </a:rPr>
              <a:t>町</a:t>
            </a:r>
            <a:endParaRPr sz="550">
              <a:latin typeface="Microsoft JhengHei"/>
              <a:cs typeface="Microsoft JhengHei"/>
            </a:endParaRPr>
          </a:p>
        </p:txBody>
      </p:sp>
      <p:sp>
        <p:nvSpPr>
          <p:cNvPr id="226" name="object 226"/>
          <p:cNvSpPr txBox="1"/>
          <p:nvPr/>
        </p:nvSpPr>
        <p:spPr>
          <a:xfrm>
            <a:off x="7233101" y="6787956"/>
            <a:ext cx="248920" cy="114935"/>
          </a:xfrm>
          <a:prstGeom prst="rect">
            <a:avLst/>
          </a:prstGeom>
        </p:spPr>
        <p:txBody>
          <a:bodyPr vert="horz" wrap="square" lIns="0" tIns="17145" rIns="0" bIns="0" rtlCol="0">
            <a:spAutoFit/>
          </a:bodyPr>
          <a:lstStyle/>
          <a:p>
            <a:pPr marL="12700">
              <a:lnSpc>
                <a:spcPct val="100000"/>
              </a:lnSpc>
              <a:spcBef>
                <a:spcPts val="135"/>
              </a:spcBef>
            </a:pPr>
            <a:r>
              <a:rPr sz="550" b="1" dirty="0">
                <a:solidFill>
                  <a:srgbClr val="221815"/>
                </a:solidFill>
                <a:latin typeface="Microsoft JhengHei"/>
                <a:cs typeface="Microsoft JhengHei"/>
              </a:rPr>
              <a:t>鯖江</a:t>
            </a:r>
            <a:r>
              <a:rPr sz="550" b="1" spc="-50" dirty="0">
                <a:solidFill>
                  <a:srgbClr val="221815"/>
                </a:solidFill>
                <a:latin typeface="Microsoft JhengHei"/>
                <a:cs typeface="Microsoft JhengHei"/>
              </a:rPr>
              <a:t>市</a:t>
            </a:r>
            <a:endParaRPr sz="550">
              <a:latin typeface="Microsoft JhengHei"/>
              <a:cs typeface="Microsoft JhengHei"/>
            </a:endParaRPr>
          </a:p>
        </p:txBody>
      </p:sp>
      <p:grpSp>
        <p:nvGrpSpPr>
          <p:cNvPr id="227" name="object 227"/>
          <p:cNvGrpSpPr/>
          <p:nvPr/>
        </p:nvGrpSpPr>
        <p:grpSpPr>
          <a:xfrm>
            <a:off x="6006022" y="7664911"/>
            <a:ext cx="567055" cy="570230"/>
            <a:chOff x="6006022" y="7664911"/>
            <a:chExt cx="567055" cy="570230"/>
          </a:xfrm>
        </p:grpSpPr>
        <p:pic>
          <p:nvPicPr>
            <p:cNvPr id="228" name="object 228"/>
            <p:cNvPicPr/>
            <p:nvPr/>
          </p:nvPicPr>
          <p:blipFill>
            <a:blip r:embed="rId54" cstate="print"/>
            <a:stretch>
              <a:fillRect/>
            </a:stretch>
          </p:blipFill>
          <p:spPr>
            <a:xfrm>
              <a:off x="6006022" y="7664911"/>
              <a:ext cx="566925" cy="569972"/>
            </a:xfrm>
            <a:prstGeom prst="rect">
              <a:avLst/>
            </a:prstGeom>
          </p:spPr>
        </p:pic>
        <p:pic>
          <p:nvPicPr>
            <p:cNvPr id="229" name="object 229"/>
            <p:cNvPicPr/>
            <p:nvPr/>
          </p:nvPicPr>
          <p:blipFill>
            <a:blip r:embed="rId55" cstate="print"/>
            <a:stretch>
              <a:fillRect/>
            </a:stretch>
          </p:blipFill>
          <p:spPr>
            <a:xfrm>
              <a:off x="6079583" y="7732162"/>
              <a:ext cx="269721" cy="272147"/>
            </a:xfrm>
            <a:prstGeom prst="rect">
              <a:avLst/>
            </a:prstGeom>
          </p:spPr>
        </p:pic>
      </p:grpSp>
      <p:sp>
        <p:nvSpPr>
          <p:cNvPr id="230" name="object 230"/>
          <p:cNvSpPr txBox="1"/>
          <p:nvPr/>
        </p:nvSpPr>
        <p:spPr>
          <a:xfrm>
            <a:off x="6079597" y="7715295"/>
            <a:ext cx="273685" cy="294640"/>
          </a:xfrm>
          <a:prstGeom prst="rect">
            <a:avLst/>
          </a:prstGeom>
        </p:spPr>
        <p:txBody>
          <a:bodyPr vert="horz" wrap="square" lIns="0" tIns="15875" rIns="0" bIns="0" rtlCol="0">
            <a:spAutoFit/>
          </a:bodyPr>
          <a:lstStyle/>
          <a:p>
            <a:pPr marL="12700">
              <a:lnSpc>
                <a:spcPts val="1135"/>
              </a:lnSpc>
              <a:spcBef>
                <a:spcPts val="125"/>
              </a:spcBef>
            </a:pPr>
            <a:r>
              <a:rPr sz="950" b="1" dirty="0">
                <a:solidFill>
                  <a:srgbClr val="E4007F"/>
                </a:solidFill>
                <a:latin typeface="Microsoft JhengHei"/>
                <a:cs typeface="Microsoft JhengHei"/>
              </a:rPr>
              <a:t>二</a:t>
            </a:r>
            <a:r>
              <a:rPr sz="950" b="1" spc="-50" dirty="0">
                <a:solidFill>
                  <a:srgbClr val="E4007F"/>
                </a:solidFill>
                <a:latin typeface="Microsoft JhengHei"/>
                <a:cs typeface="Microsoft JhengHei"/>
              </a:rPr>
              <a:t>州</a:t>
            </a:r>
            <a:endParaRPr sz="950">
              <a:latin typeface="Microsoft JhengHei"/>
              <a:cs typeface="Microsoft JhengHei"/>
            </a:endParaRPr>
          </a:p>
          <a:p>
            <a:pPr marL="33020">
              <a:lnSpc>
                <a:spcPts val="955"/>
              </a:lnSpc>
            </a:pPr>
            <a:r>
              <a:rPr sz="800" b="1" dirty="0">
                <a:solidFill>
                  <a:srgbClr val="E4007F"/>
                </a:solidFill>
                <a:latin typeface="Microsoft JhengHei"/>
                <a:cs typeface="Microsoft JhengHei"/>
              </a:rPr>
              <a:t>地</a:t>
            </a:r>
            <a:r>
              <a:rPr sz="800" b="1" spc="-60" dirty="0">
                <a:solidFill>
                  <a:srgbClr val="E4007F"/>
                </a:solidFill>
                <a:latin typeface="Microsoft JhengHei"/>
                <a:cs typeface="Microsoft JhengHei"/>
              </a:rPr>
              <a:t>区</a:t>
            </a:r>
            <a:endParaRPr sz="800">
              <a:latin typeface="Microsoft JhengHei"/>
              <a:cs typeface="Microsoft JhengHei"/>
            </a:endParaRPr>
          </a:p>
        </p:txBody>
      </p:sp>
      <p:grpSp>
        <p:nvGrpSpPr>
          <p:cNvPr id="231" name="object 231"/>
          <p:cNvGrpSpPr/>
          <p:nvPr/>
        </p:nvGrpSpPr>
        <p:grpSpPr>
          <a:xfrm>
            <a:off x="7600126" y="7677102"/>
            <a:ext cx="558165" cy="567055"/>
            <a:chOff x="7600126" y="7677102"/>
            <a:chExt cx="558165" cy="567055"/>
          </a:xfrm>
        </p:grpSpPr>
        <p:pic>
          <p:nvPicPr>
            <p:cNvPr id="232" name="object 232"/>
            <p:cNvPicPr/>
            <p:nvPr/>
          </p:nvPicPr>
          <p:blipFill>
            <a:blip r:embed="rId56" cstate="print"/>
            <a:stretch>
              <a:fillRect/>
            </a:stretch>
          </p:blipFill>
          <p:spPr>
            <a:xfrm>
              <a:off x="7600126" y="7677102"/>
              <a:ext cx="557781" cy="566924"/>
            </a:xfrm>
            <a:prstGeom prst="rect">
              <a:avLst/>
            </a:prstGeom>
          </p:spPr>
        </p:pic>
        <p:pic>
          <p:nvPicPr>
            <p:cNvPr id="233" name="object 233"/>
            <p:cNvPicPr/>
            <p:nvPr/>
          </p:nvPicPr>
          <p:blipFill>
            <a:blip r:embed="rId57" cstate="print"/>
            <a:stretch>
              <a:fillRect/>
            </a:stretch>
          </p:blipFill>
          <p:spPr>
            <a:xfrm>
              <a:off x="7670326" y="7739496"/>
              <a:ext cx="277180" cy="276123"/>
            </a:xfrm>
            <a:prstGeom prst="rect">
              <a:avLst/>
            </a:prstGeom>
          </p:spPr>
        </p:pic>
      </p:grpSp>
      <p:sp>
        <p:nvSpPr>
          <p:cNvPr id="234" name="object 234"/>
          <p:cNvSpPr txBox="1"/>
          <p:nvPr/>
        </p:nvSpPr>
        <p:spPr>
          <a:xfrm>
            <a:off x="7670223" y="7726606"/>
            <a:ext cx="273685" cy="294640"/>
          </a:xfrm>
          <a:prstGeom prst="rect">
            <a:avLst/>
          </a:prstGeom>
        </p:spPr>
        <p:txBody>
          <a:bodyPr vert="horz" wrap="square" lIns="0" tIns="15875" rIns="0" bIns="0" rtlCol="0">
            <a:spAutoFit/>
          </a:bodyPr>
          <a:lstStyle/>
          <a:p>
            <a:pPr marL="12700">
              <a:lnSpc>
                <a:spcPts val="1135"/>
              </a:lnSpc>
              <a:spcBef>
                <a:spcPts val="125"/>
              </a:spcBef>
            </a:pPr>
            <a:r>
              <a:rPr sz="950" b="1" dirty="0">
                <a:solidFill>
                  <a:srgbClr val="00923A"/>
                </a:solidFill>
                <a:latin typeface="Microsoft JhengHei"/>
                <a:cs typeface="Microsoft JhengHei"/>
              </a:rPr>
              <a:t>南</a:t>
            </a:r>
            <a:r>
              <a:rPr sz="950" b="1" spc="-50" dirty="0">
                <a:solidFill>
                  <a:srgbClr val="00923A"/>
                </a:solidFill>
                <a:latin typeface="Microsoft JhengHei"/>
                <a:cs typeface="Microsoft JhengHei"/>
              </a:rPr>
              <a:t>越</a:t>
            </a:r>
            <a:endParaRPr sz="950">
              <a:latin typeface="Microsoft JhengHei"/>
              <a:cs typeface="Microsoft JhengHei"/>
            </a:endParaRPr>
          </a:p>
          <a:p>
            <a:pPr marL="33020">
              <a:lnSpc>
                <a:spcPts val="955"/>
              </a:lnSpc>
            </a:pPr>
            <a:r>
              <a:rPr sz="800" b="1" dirty="0">
                <a:solidFill>
                  <a:srgbClr val="00923A"/>
                </a:solidFill>
                <a:latin typeface="Microsoft JhengHei"/>
                <a:cs typeface="Microsoft JhengHei"/>
              </a:rPr>
              <a:t>地</a:t>
            </a:r>
            <a:r>
              <a:rPr sz="800" b="1" spc="-60" dirty="0">
                <a:solidFill>
                  <a:srgbClr val="00923A"/>
                </a:solidFill>
                <a:latin typeface="Microsoft JhengHei"/>
                <a:cs typeface="Microsoft JhengHei"/>
              </a:rPr>
              <a:t>区</a:t>
            </a:r>
            <a:endParaRPr sz="800">
              <a:latin typeface="Microsoft JhengHei"/>
              <a:cs typeface="Microsoft JhengHei"/>
            </a:endParaRPr>
          </a:p>
        </p:txBody>
      </p:sp>
      <p:grpSp>
        <p:nvGrpSpPr>
          <p:cNvPr id="235" name="object 235"/>
          <p:cNvGrpSpPr/>
          <p:nvPr/>
        </p:nvGrpSpPr>
        <p:grpSpPr>
          <a:xfrm>
            <a:off x="9005254" y="6415231"/>
            <a:ext cx="558165" cy="570230"/>
            <a:chOff x="9005254" y="6415231"/>
            <a:chExt cx="558165" cy="570230"/>
          </a:xfrm>
        </p:grpSpPr>
        <p:pic>
          <p:nvPicPr>
            <p:cNvPr id="236" name="object 236"/>
            <p:cNvPicPr/>
            <p:nvPr/>
          </p:nvPicPr>
          <p:blipFill>
            <a:blip r:embed="rId58" cstate="print"/>
            <a:stretch>
              <a:fillRect/>
            </a:stretch>
          </p:blipFill>
          <p:spPr>
            <a:xfrm>
              <a:off x="9005254" y="6415231"/>
              <a:ext cx="557781" cy="569972"/>
            </a:xfrm>
            <a:prstGeom prst="rect">
              <a:avLst/>
            </a:prstGeom>
          </p:spPr>
        </p:pic>
        <p:pic>
          <p:nvPicPr>
            <p:cNvPr id="237" name="object 237"/>
            <p:cNvPicPr/>
            <p:nvPr/>
          </p:nvPicPr>
          <p:blipFill>
            <a:blip r:embed="rId59" cstate="print"/>
            <a:stretch>
              <a:fillRect/>
            </a:stretch>
          </p:blipFill>
          <p:spPr>
            <a:xfrm>
              <a:off x="9072426" y="6478647"/>
              <a:ext cx="279539" cy="276125"/>
            </a:xfrm>
            <a:prstGeom prst="rect">
              <a:avLst/>
            </a:prstGeom>
          </p:spPr>
        </p:pic>
      </p:grpSp>
      <p:sp>
        <p:nvSpPr>
          <p:cNvPr id="238" name="object 238"/>
          <p:cNvSpPr txBox="1"/>
          <p:nvPr/>
        </p:nvSpPr>
        <p:spPr>
          <a:xfrm>
            <a:off x="9074689" y="6465759"/>
            <a:ext cx="273685" cy="294640"/>
          </a:xfrm>
          <a:prstGeom prst="rect">
            <a:avLst/>
          </a:prstGeom>
        </p:spPr>
        <p:txBody>
          <a:bodyPr vert="horz" wrap="square" lIns="0" tIns="15875" rIns="0" bIns="0" rtlCol="0">
            <a:spAutoFit/>
          </a:bodyPr>
          <a:lstStyle/>
          <a:p>
            <a:pPr marL="12700">
              <a:lnSpc>
                <a:spcPts val="1135"/>
              </a:lnSpc>
              <a:spcBef>
                <a:spcPts val="125"/>
              </a:spcBef>
            </a:pPr>
            <a:r>
              <a:rPr sz="950" b="1" dirty="0">
                <a:solidFill>
                  <a:srgbClr val="076EB8"/>
                </a:solidFill>
                <a:latin typeface="Microsoft JhengHei"/>
                <a:cs typeface="Microsoft JhengHei"/>
              </a:rPr>
              <a:t>奥</a:t>
            </a:r>
            <a:r>
              <a:rPr sz="950" b="1" spc="-50" dirty="0">
                <a:solidFill>
                  <a:srgbClr val="076EB8"/>
                </a:solidFill>
                <a:latin typeface="Microsoft JhengHei"/>
                <a:cs typeface="Microsoft JhengHei"/>
              </a:rPr>
              <a:t>越</a:t>
            </a:r>
            <a:endParaRPr sz="950">
              <a:latin typeface="Microsoft JhengHei"/>
              <a:cs typeface="Microsoft JhengHei"/>
            </a:endParaRPr>
          </a:p>
          <a:p>
            <a:pPr marL="33020">
              <a:lnSpc>
                <a:spcPts val="955"/>
              </a:lnSpc>
            </a:pPr>
            <a:r>
              <a:rPr sz="800" b="1" dirty="0">
                <a:solidFill>
                  <a:srgbClr val="076EB8"/>
                </a:solidFill>
                <a:latin typeface="Microsoft JhengHei"/>
                <a:cs typeface="Microsoft JhengHei"/>
              </a:rPr>
              <a:t>地</a:t>
            </a:r>
            <a:r>
              <a:rPr sz="800" b="1" spc="-60" dirty="0">
                <a:solidFill>
                  <a:srgbClr val="076EB8"/>
                </a:solidFill>
                <a:latin typeface="Microsoft JhengHei"/>
                <a:cs typeface="Microsoft JhengHei"/>
              </a:rPr>
              <a:t>区</a:t>
            </a:r>
            <a:endParaRPr sz="800">
              <a:latin typeface="Microsoft JhengHei"/>
              <a:cs typeface="Microsoft JhengHei"/>
            </a:endParaRPr>
          </a:p>
        </p:txBody>
      </p:sp>
      <p:grpSp>
        <p:nvGrpSpPr>
          <p:cNvPr id="239" name="object 239"/>
          <p:cNvGrpSpPr/>
          <p:nvPr/>
        </p:nvGrpSpPr>
        <p:grpSpPr>
          <a:xfrm>
            <a:off x="6050231" y="6895324"/>
            <a:ext cx="567055" cy="570230"/>
            <a:chOff x="6039551" y="6808423"/>
            <a:chExt cx="567055" cy="570230"/>
          </a:xfrm>
        </p:grpSpPr>
        <p:pic>
          <p:nvPicPr>
            <p:cNvPr id="240" name="object 240"/>
            <p:cNvPicPr/>
            <p:nvPr/>
          </p:nvPicPr>
          <p:blipFill>
            <a:blip r:embed="rId60" cstate="print"/>
            <a:stretch>
              <a:fillRect/>
            </a:stretch>
          </p:blipFill>
          <p:spPr>
            <a:xfrm>
              <a:off x="6039551" y="6808423"/>
              <a:ext cx="566925" cy="569972"/>
            </a:xfrm>
            <a:prstGeom prst="rect">
              <a:avLst/>
            </a:prstGeom>
          </p:spPr>
        </p:pic>
        <p:pic>
          <p:nvPicPr>
            <p:cNvPr id="241" name="object 241"/>
            <p:cNvPicPr/>
            <p:nvPr/>
          </p:nvPicPr>
          <p:blipFill>
            <a:blip r:embed="rId61" cstate="print"/>
            <a:stretch>
              <a:fillRect/>
            </a:stretch>
          </p:blipFill>
          <p:spPr>
            <a:xfrm>
              <a:off x="6112377" y="6872511"/>
              <a:ext cx="276790" cy="275998"/>
            </a:xfrm>
            <a:prstGeom prst="rect">
              <a:avLst/>
            </a:prstGeom>
          </p:spPr>
        </p:pic>
      </p:grpSp>
      <p:sp>
        <p:nvSpPr>
          <p:cNvPr id="242" name="object 242"/>
          <p:cNvSpPr txBox="1"/>
          <p:nvPr/>
        </p:nvSpPr>
        <p:spPr>
          <a:xfrm>
            <a:off x="6115000" y="6859497"/>
            <a:ext cx="273685" cy="294640"/>
          </a:xfrm>
          <a:prstGeom prst="rect">
            <a:avLst/>
          </a:prstGeom>
        </p:spPr>
        <p:txBody>
          <a:bodyPr vert="horz" wrap="square" lIns="0" tIns="15875" rIns="0" bIns="0" rtlCol="0">
            <a:spAutoFit/>
          </a:bodyPr>
          <a:lstStyle/>
          <a:p>
            <a:pPr marL="12700">
              <a:lnSpc>
                <a:spcPts val="1135"/>
              </a:lnSpc>
              <a:spcBef>
                <a:spcPts val="125"/>
              </a:spcBef>
            </a:pPr>
            <a:r>
              <a:rPr sz="950" b="1" dirty="0">
                <a:solidFill>
                  <a:srgbClr val="601886"/>
                </a:solidFill>
                <a:latin typeface="Microsoft JhengHei"/>
                <a:cs typeface="Microsoft JhengHei"/>
              </a:rPr>
              <a:t>鯖</a:t>
            </a:r>
            <a:r>
              <a:rPr sz="950" b="1" spc="-50" dirty="0">
                <a:solidFill>
                  <a:srgbClr val="601886"/>
                </a:solidFill>
                <a:latin typeface="Microsoft JhengHei"/>
                <a:cs typeface="Microsoft JhengHei"/>
              </a:rPr>
              <a:t>丹</a:t>
            </a:r>
            <a:endParaRPr sz="950">
              <a:latin typeface="Microsoft JhengHei"/>
              <a:cs typeface="Microsoft JhengHei"/>
            </a:endParaRPr>
          </a:p>
          <a:p>
            <a:pPr marL="33020">
              <a:lnSpc>
                <a:spcPts val="955"/>
              </a:lnSpc>
            </a:pPr>
            <a:r>
              <a:rPr sz="800" b="1" dirty="0">
                <a:solidFill>
                  <a:srgbClr val="601886"/>
                </a:solidFill>
                <a:latin typeface="Microsoft JhengHei"/>
                <a:cs typeface="Microsoft JhengHei"/>
              </a:rPr>
              <a:t>地</a:t>
            </a:r>
            <a:r>
              <a:rPr sz="800" b="1" spc="-60" dirty="0">
                <a:solidFill>
                  <a:srgbClr val="601886"/>
                </a:solidFill>
                <a:latin typeface="Microsoft JhengHei"/>
                <a:cs typeface="Microsoft JhengHei"/>
              </a:rPr>
              <a:t>区</a:t>
            </a:r>
            <a:endParaRPr sz="800">
              <a:latin typeface="Microsoft JhengHei"/>
              <a:cs typeface="Microsoft JhengHei"/>
            </a:endParaRPr>
          </a:p>
        </p:txBody>
      </p:sp>
      <p:grpSp>
        <p:nvGrpSpPr>
          <p:cNvPr id="243" name="object 243"/>
          <p:cNvGrpSpPr/>
          <p:nvPr/>
        </p:nvGrpSpPr>
        <p:grpSpPr>
          <a:xfrm>
            <a:off x="5951159" y="5951935"/>
            <a:ext cx="975360" cy="567055"/>
            <a:chOff x="5951159" y="5951935"/>
            <a:chExt cx="975360" cy="567055"/>
          </a:xfrm>
        </p:grpSpPr>
        <p:pic>
          <p:nvPicPr>
            <p:cNvPr id="244" name="object 244"/>
            <p:cNvPicPr/>
            <p:nvPr/>
          </p:nvPicPr>
          <p:blipFill>
            <a:blip r:embed="rId62" cstate="print"/>
            <a:stretch>
              <a:fillRect/>
            </a:stretch>
          </p:blipFill>
          <p:spPr>
            <a:xfrm>
              <a:off x="5951159" y="5951935"/>
              <a:ext cx="975357" cy="566924"/>
            </a:xfrm>
            <a:prstGeom prst="rect">
              <a:avLst/>
            </a:prstGeom>
          </p:spPr>
        </p:pic>
        <p:sp>
          <p:nvSpPr>
            <p:cNvPr id="245" name="object 245"/>
            <p:cNvSpPr/>
            <p:nvPr/>
          </p:nvSpPr>
          <p:spPr>
            <a:xfrm>
              <a:off x="6091704" y="6033597"/>
              <a:ext cx="115570" cy="115570"/>
            </a:xfrm>
            <a:custGeom>
              <a:avLst/>
              <a:gdLst/>
              <a:ahLst/>
              <a:cxnLst/>
              <a:rect l="l" t="t" r="r" b="b"/>
              <a:pathLst>
                <a:path w="115570" h="115570">
                  <a:moveTo>
                    <a:pt x="55981" y="115315"/>
                  </a:moveTo>
                  <a:lnTo>
                    <a:pt x="55981" y="109346"/>
                  </a:lnTo>
                  <a:lnTo>
                    <a:pt x="103644" y="109346"/>
                  </a:lnTo>
                  <a:lnTo>
                    <a:pt x="103644" y="114820"/>
                  </a:lnTo>
                  <a:lnTo>
                    <a:pt x="111836" y="114820"/>
                  </a:lnTo>
                  <a:lnTo>
                    <a:pt x="111836" y="60197"/>
                  </a:lnTo>
                  <a:lnTo>
                    <a:pt x="48044" y="60197"/>
                  </a:lnTo>
                  <a:lnTo>
                    <a:pt x="48044" y="115315"/>
                  </a:lnTo>
                  <a:lnTo>
                    <a:pt x="55981" y="115315"/>
                  </a:lnTo>
                  <a:close/>
                </a:path>
                <a:path w="115570" h="115570">
                  <a:moveTo>
                    <a:pt x="75590" y="81178"/>
                  </a:moveTo>
                  <a:lnTo>
                    <a:pt x="55981" y="81178"/>
                  </a:lnTo>
                  <a:lnTo>
                    <a:pt x="55981" y="67513"/>
                  </a:lnTo>
                  <a:lnTo>
                    <a:pt x="75590" y="67513"/>
                  </a:lnTo>
                  <a:lnTo>
                    <a:pt x="75590" y="81178"/>
                  </a:lnTo>
                  <a:close/>
                </a:path>
                <a:path w="115570" h="115570">
                  <a:moveTo>
                    <a:pt x="83413" y="81178"/>
                  </a:moveTo>
                  <a:lnTo>
                    <a:pt x="83413" y="67513"/>
                  </a:lnTo>
                  <a:lnTo>
                    <a:pt x="103644" y="67513"/>
                  </a:lnTo>
                  <a:lnTo>
                    <a:pt x="103644" y="81178"/>
                  </a:lnTo>
                  <a:lnTo>
                    <a:pt x="83413" y="81178"/>
                  </a:lnTo>
                  <a:close/>
                </a:path>
                <a:path w="115570" h="115570">
                  <a:moveTo>
                    <a:pt x="55981" y="88252"/>
                  </a:moveTo>
                  <a:lnTo>
                    <a:pt x="75590" y="88252"/>
                  </a:lnTo>
                  <a:lnTo>
                    <a:pt x="75590" y="102158"/>
                  </a:lnTo>
                  <a:lnTo>
                    <a:pt x="55981" y="102158"/>
                  </a:lnTo>
                  <a:lnTo>
                    <a:pt x="55981" y="88252"/>
                  </a:lnTo>
                  <a:close/>
                </a:path>
                <a:path w="115570" h="115570">
                  <a:moveTo>
                    <a:pt x="83413" y="88252"/>
                  </a:moveTo>
                  <a:lnTo>
                    <a:pt x="103644" y="88252"/>
                  </a:lnTo>
                  <a:lnTo>
                    <a:pt x="103644" y="102158"/>
                  </a:lnTo>
                  <a:lnTo>
                    <a:pt x="83413" y="102158"/>
                  </a:lnTo>
                  <a:lnTo>
                    <a:pt x="83413" y="88252"/>
                  </a:lnTo>
                  <a:close/>
                </a:path>
                <a:path w="115570" h="115570">
                  <a:moveTo>
                    <a:pt x="55359" y="51130"/>
                  </a:moveTo>
                  <a:lnTo>
                    <a:pt x="104762" y="51130"/>
                  </a:lnTo>
                  <a:lnTo>
                    <a:pt x="104762" y="20726"/>
                  </a:lnTo>
                  <a:lnTo>
                    <a:pt x="55359" y="20726"/>
                  </a:lnTo>
                  <a:lnTo>
                    <a:pt x="55359" y="51130"/>
                  </a:lnTo>
                  <a:close/>
                </a:path>
                <a:path w="115570" h="115570">
                  <a:moveTo>
                    <a:pt x="39598" y="23571"/>
                  </a:moveTo>
                  <a:lnTo>
                    <a:pt x="27673" y="23571"/>
                  </a:lnTo>
                  <a:lnTo>
                    <a:pt x="27673" y="2349"/>
                  </a:lnTo>
                  <a:lnTo>
                    <a:pt x="29298" y="2108"/>
                  </a:lnTo>
                  <a:lnTo>
                    <a:pt x="29921" y="1485"/>
                  </a:lnTo>
                  <a:lnTo>
                    <a:pt x="30048" y="622"/>
                  </a:lnTo>
                  <a:lnTo>
                    <a:pt x="19481" y="0"/>
                  </a:lnTo>
                  <a:lnTo>
                    <a:pt x="19481" y="23571"/>
                  </a:lnTo>
                  <a:lnTo>
                    <a:pt x="1993" y="23571"/>
                  </a:lnTo>
                  <a:lnTo>
                    <a:pt x="1993" y="31280"/>
                  </a:lnTo>
                  <a:lnTo>
                    <a:pt x="35255" y="31280"/>
                  </a:lnTo>
                  <a:lnTo>
                    <a:pt x="28383" y="43816"/>
                  </a:lnTo>
                  <a:lnTo>
                    <a:pt x="19765" y="55514"/>
                  </a:lnTo>
                  <a:lnTo>
                    <a:pt x="10078" y="65770"/>
                  </a:lnTo>
                  <a:lnTo>
                    <a:pt x="0" y="73977"/>
                  </a:lnTo>
                  <a:lnTo>
                    <a:pt x="1371" y="75463"/>
                  </a:lnTo>
                  <a:lnTo>
                    <a:pt x="3594" y="79070"/>
                  </a:lnTo>
                  <a:lnTo>
                    <a:pt x="4470" y="81292"/>
                  </a:lnTo>
                  <a:lnTo>
                    <a:pt x="9563" y="77571"/>
                  </a:lnTo>
                  <a:lnTo>
                    <a:pt x="14655" y="72859"/>
                  </a:lnTo>
                  <a:lnTo>
                    <a:pt x="19481" y="67640"/>
                  </a:lnTo>
                  <a:lnTo>
                    <a:pt x="19481" y="115315"/>
                  </a:lnTo>
                  <a:lnTo>
                    <a:pt x="27673" y="115315"/>
                  </a:lnTo>
                  <a:lnTo>
                    <a:pt x="27673" y="64173"/>
                  </a:lnTo>
                  <a:lnTo>
                    <a:pt x="32766" y="68757"/>
                  </a:lnTo>
                  <a:lnTo>
                    <a:pt x="39230" y="74726"/>
                  </a:lnTo>
                  <a:lnTo>
                    <a:pt x="42075" y="78066"/>
                  </a:lnTo>
                  <a:lnTo>
                    <a:pt x="46926" y="70624"/>
                  </a:lnTo>
                  <a:lnTo>
                    <a:pt x="44069" y="68389"/>
                  </a:lnTo>
                  <a:lnTo>
                    <a:pt x="34010" y="60070"/>
                  </a:lnTo>
                  <a:lnTo>
                    <a:pt x="28930" y="56235"/>
                  </a:lnTo>
                  <a:lnTo>
                    <a:pt x="33606" y="49443"/>
                  </a:lnTo>
                  <a:lnTo>
                    <a:pt x="37903" y="42354"/>
                  </a:lnTo>
                  <a:lnTo>
                    <a:pt x="41714" y="35036"/>
                  </a:lnTo>
                  <a:lnTo>
                    <a:pt x="44932" y="27558"/>
                  </a:lnTo>
                  <a:lnTo>
                    <a:pt x="45681" y="27431"/>
                  </a:lnTo>
                  <a:lnTo>
                    <a:pt x="46177" y="26936"/>
                  </a:lnTo>
                  <a:lnTo>
                    <a:pt x="46545" y="26441"/>
                  </a:lnTo>
                  <a:lnTo>
                    <a:pt x="41084" y="23202"/>
                  </a:lnTo>
                  <a:lnTo>
                    <a:pt x="39598" y="23571"/>
                  </a:lnTo>
                  <a:close/>
                </a:path>
                <a:path w="115570" h="115570">
                  <a:moveTo>
                    <a:pt x="45313" y="11671"/>
                  </a:moveTo>
                  <a:lnTo>
                    <a:pt x="115570" y="11671"/>
                  </a:lnTo>
                  <a:lnTo>
                    <a:pt x="115570" y="4343"/>
                  </a:lnTo>
                  <a:lnTo>
                    <a:pt x="45313" y="4343"/>
                  </a:lnTo>
                  <a:lnTo>
                    <a:pt x="45313" y="11671"/>
                  </a:lnTo>
                  <a:close/>
                </a:path>
              </a:pathLst>
            </a:custGeom>
            <a:ln w="38100">
              <a:solidFill>
                <a:srgbClr val="FFFFFF"/>
              </a:solidFill>
            </a:ln>
          </p:spPr>
          <p:txBody>
            <a:bodyPr wrap="square" lIns="0" tIns="0" rIns="0" bIns="0" rtlCol="0"/>
            <a:lstStyle/>
            <a:p>
              <a:endParaRPr/>
            </a:p>
          </p:txBody>
        </p:sp>
        <p:sp>
          <p:nvSpPr>
            <p:cNvPr id="246" name="object 246"/>
            <p:cNvSpPr/>
            <p:nvPr/>
          </p:nvSpPr>
          <p:spPr>
            <a:xfrm>
              <a:off x="6218074" y="6033965"/>
              <a:ext cx="112395" cy="116839"/>
            </a:xfrm>
            <a:custGeom>
              <a:avLst/>
              <a:gdLst/>
              <a:ahLst/>
              <a:cxnLst/>
              <a:rect l="l" t="t" r="r" b="b"/>
              <a:pathLst>
                <a:path w="112395" h="116839">
                  <a:moveTo>
                    <a:pt x="83159" y="66776"/>
                  </a:moveTo>
                  <a:lnTo>
                    <a:pt x="83159" y="34251"/>
                  </a:lnTo>
                  <a:lnTo>
                    <a:pt x="109359" y="34251"/>
                  </a:lnTo>
                  <a:lnTo>
                    <a:pt x="109359" y="25946"/>
                  </a:lnTo>
                  <a:lnTo>
                    <a:pt x="83159" y="25946"/>
                  </a:lnTo>
                  <a:lnTo>
                    <a:pt x="83159" y="2489"/>
                  </a:lnTo>
                  <a:lnTo>
                    <a:pt x="84772" y="2235"/>
                  </a:lnTo>
                  <a:lnTo>
                    <a:pt x="85521" y="1612"/>
                  </a:lnTo>
                  <a:lnTo>
                    <a:pt x="85648" y="749"/>
                  </a:lnTo>
                  <a:lnTo>
                    <a:pt x="74599" y="0"/>
                  </a:lnTo>
                  <a:lnTo>
                    <a:pt x="74599" y="25946"/>
                  </a:lnTo>
                  <a:lnTo>
                    <a:pt x="37731" y="25946"/>
                  </a:lnTo>
                  <a:lnTo>
                    <a:pt x="37731" y="2603"/>
                  </a:lnTo>
                  <a:lnTo>
                    <a:pt x="39471" y="2362"/>
                  </a:lnTo>
                  <a:lnTo>
                    <a:pt x="40208" y="1739"/>
                  </a:lnTo>
                  <a:lnTo>
                    <a:pt x="40335" y="876"/>
                  </a:lnTo>
                  <a:lnTo>
                    <a:pt x="29286" y="126"/>
                  </a:lnTo>
                  <a:lnTo>
                    <a:pt x="29286" y="25946"/>
                  </a:lnTo>
                  <a:lnTo>
                    <a:pt x="4089" y="25946"/>
                  </a:lnTo>
                  <a:lnTo>
                    <a:pt x="4089" y="34251"/>
                  </a:lnTo>
                  <a:lnTo>
                    <a:pt x="29286" y="34251"/>
                  </a:lnTo>
                  <a:lnTo>
                    <a:pt x="29286" y="50393"/>
                  </a:lnTo>
                  <a:lnTo>
                    <a:pt x="29286" y="55981"/>
                  </a:lnTo>
                  <a:lnTo>
                    <a:pt x="29171" y="61442"/>
                  </a:lnTo>
                  <a:lnTo>
                    <a:pt x="28549" y="66776"/>
                  </a:lnTo>
                  <a:lnTo>
                    <a:pt x="0" y="66776"/>
                  </a:lnTo>
                  <a:lnTo>
                    <a:pt x="0" y="75095"/>
                  </a:lnTo>
                  <a:lnTo>
                    <a:pt x="27178" y="75095"/>
                  </a:lnTo>
                  <a:lnTo>
                    <a:pt x="24219" y="84878"/>
                  </a:lnTo>
                  <a:lnTo>
                    <a:pt x="19343" y="94043"/>
                  </a:lnTo>
                  <a:lnTo>
                    <a:pt x="12117" y="102484"/>
                  </a:lnTo>
                  <a:lnTo>
                    <a:pt x="2108" y="110096"/>
                  </a:lnTo>
                  <a:lnTo>
                    <a:pt x="4330" y="111467"/>
                  </a:lnTo>
                  <a:lnTo>
                    <a:pt x="7315" y="114452"/>
                  </a:lnTo>
                  <a:lnTo>
                    <a:pt x="8686" y="116306"/>
                  </a:lnTo>
                  <a:lnTo>
                    <a:pt x="19898" y="107458"/>
                  </a:lnTo>
                  <a:lnTo>
                    <a:pt x="27830" y="97562"/>
                  </a:lnTo>
                  <a:lnTo>
                    <a:pt x="33016" y="86736"/>
                  </a:lnTo>
                  <a:lnTo>
                    <a:pt x="35991" y="75095"/>
                  </a:lnTo>
                  <a:lnTo>
                    <a:pt x="74599" y="75095"/>
                  </a:lnTo>
                  <a:lnTo>
                    <a:pt x="74599" y="114947"/>
                  </a:lnTo>
                  <a:lnTo>
                    <a:pt x="83159" y="114947"/>
                  </a:lnTo>
                  <a:lnTo>
                    <a:pt x="83159" y="75095"/>
                  </a:lnTo>
                  <a:lnTo>
                    <a:pt x="112331" y="75095"/>
                  </a:lnTo>
                  <a:lnTo>
                    <a:pt x="112331" y="66776"/>
                  </a:lnTo>
                  <a:lnTo>
                    <a:pt x="83159" y="66776"/>
                  </a:lnTo>
                  <a:close/>
                </a:path>
                <a:path w="112395" h="116839">
                  <a:moveTo>
                    <a:pt x="37731" y="34251"/>
                  </a:moveTo>
                  <a:lnTo>
                    <a:pt x="74599" y="34251"/>
                  </a:lnTo>
                  <a:lnTo>
                    <a:pt x="74599" y="66776"/>
                  </a:lnTo>
                  <a:lnTo>
                    <a:pt x="37109" y="66776"/>
                  </a:lnTo>
                  <a:lnTo>
                    <a:pt x="37604" y="61442"/>
                  </a:lnTo>
                  <a:lnTo>
                    <a:pt x="37731" y="56108"/>
                  </a:lnTo>
                  <a:lnTo>
                    <a:pt x="37731" y="50520"/>
                  </a:lnTo>
                  <a:lnTo>
                    <a:pt x="37731" y="34251"/>
                  </a:lnTo>
                  <a:close/>
                </a:path>
              </a:pathLst>
            </a:custGeom>
            <a:ln w="38100">
              <a:solidFill>
                <a:srgbClr val="FFFFFF"/>
              </a:solidFill>
            </a:ln>
          </p:spPr>
          <p:txBody>
            <a:bodyPr wrap="square" lIns="0" tIns="0" rIns="0" bIns="0" rtlCol="0"/>
            <a:lstStyle/>
            <a:p>
              <a:endParaRPr/>
            </a:p>
          </p:txBody>
        </p:sp>
        <p:sp>
          <p:nvSpPr>
            <p:cNvPr id="247" name="object 247"/>
            <p:cNvSpPr/>
            <p:nvPr/>
          </p:nvSpPr>
          <p:spPr>
            <a:xfrm>
              <a:off x="6354488" y="6078405"/>
              <a:ext cx="26034" cy="26034"/>
            </a:xfrm>
            <a:custGeom>
              <a:avLst/>
              <a:gdLst/>
              <a:ahLst/>
              <a:cxnLst/>
              <a:rect l="l" t="t" r="r" b="b"/>
              <a:pathLst>
                <a:path w="26035" h="26035">
                  <a:moveTo>
                    <a:pt x="12788" y="0"/>
                  </a:moveTo>
                  <a:lnTo>
                    <a:pt x="5715" y="0"/>
                  </a:lnTo>
                  <a:lnTo>
                    <a:pt x="0" y="5702"/>
                  </a:lnTo>
                  <a:lnTo>
                    <a:pt x="0" y="12788"/>
                  </a:lnTo>
                  <a:lnTo>
                    <a:pt x="0" y="19850"/>
                  </a:lnTo>
                  <a:lnTo>
                    <a:pt x="5715" y="25577"/>
                  </a:lnTo>
                  <a:lnTo>
                    <a:pt x="12788" y="25577"/>
                  </a:lnTo>
                  <a:lnTo>
                    <a:pt x="19862" y="25577"/>
                  </a:lnTo>
                  <a:lnTo>
                    <a:pt x="25565" y="19850"/>
                  </a:lnTo>
                  <a:lnTo>
                    <a:pt x="25565" y="12788"/>
                  </a:lnTo>
                  <a:lnTo>
                    <a:pt x="25565" y="5956"/>
                  </a:lnTo>
                  <a:lnTo>
                    <a:pt x="20116" y="0"/>
                  </a:lnTo>
                  <a:lnTo>
                    <a:pt x="12788" y="0"/>
                  </a:lnTo>
                  <a:close/>
                </a:path>
              </a:pathLst>
            </a:custGeom>
            <a:ln w="38099">
              <a:solidFill>
                <a:srgbClr val="FFFFFF"/>
              </a:solidFill>
            </a:ln>
          </p:spPr>
          <p:txBody>
            <a:bodyPr wrap="square" lIns="0" tIns="0" rIns="0" bIns="0" rtlCol="0"/>
            <a:lstStyle/>
            <a:p>
              <a:endParaRPr/>
            </a:p>
          </p:txBody>
        </p:sp>
        <p:sp>
          <p:nvSpPr>
            <p:cNvPr id="248" name="object 248"/>
            <p:cNvSpPr/>
            <p:nvPr/>
          </p:nvSpPr>
          <p:spPr>
            <a:xfrm>
              <a:off x="6404640" y="6033469"/>
              <a:ext cx="112395" cy="116205"/>
            </a:xfrm>
            <a:custGeom>
              <a:avLst/>
              <a:gdLst/>
              <a:ahLst/>
              <a:cxnLst/>
              <a:rect l="l" t="t" r="r" b="b"/>
              <a:pathLst>
                <a:path w="112395" h="116204">
                  <a:moveTo>
                    <a:pt x="112090" y="18618"/>
                  </a:moveTo>
                  <a:lnTo>
                    <a:pt x="59702" y="18618"/>
                  </a:lnTo>
                  <a:lnTo>
                    <a:pt x="59702" y="2476"/>
                  </a:lnTo>
                  <a:lnTo>
                    <a:pt x="61315" y="2235"/>
                  </a:lnTo>
                  <a:lnTo>
                    <a:pt x="62064" y="1612"/>
                  </a:lnTo>
                  <a:lnTo>
                    <a:pt x="62191" y="749"/>
                  </a:lnTo>
                  <a:lnTo>
                    <a:pt x="51142" y="0"/>
                  </a:lnTo>
                  <a:lnTo>
                    <a:pt x="51142" y="18618"/>
                  </a:lnTo>
                  <a:lnTo>
                    <a:pt x="0" y="18618"/>
                  </a:lnTo>
                  <a:lnTo>
                    <a:pt x="0" y="26441"/>
                  </a:lnTo>
                  <a:lnTo>
                    <a:pt x="51142" y="26441"/>
                  </a:lnTo>
                  <a:lnTo>
                    <a:pt x="51142" y="45808"/>
                  </a:lnTo>
                  <a:lnTo>
                    <a:pt x="8559" y="45808"/>
                  </a:lnTo>
                  <a:lnTo>
                    <a:pt x="8559" y="53619"/>
                  </a:lnTo>
                  <a:lnTo>
                    <a:pt x="104140" y="53619"/>
                  </a:lnTo>
                  <a:lnTo>
                    <a:pt x="104140" y="45808"/>
                  </a:lnTo>
                  <a:lnTo>
                    <a:pt x="59702" y="45808"/>
                  </a:lnTo>
                  <a:lnTo>
                    <a:pt x="59702" y="26441"/>
                  </a:lnTo>
                  <a:lnTo>
                    <a:pt x="112090" y="26441"/>
                  </a:lnTo>
                  <a:lnTo>
                    <a:pt x="112090" y="18618"/>
                  </a:lnTo>
                  <a:close/>
                </a:path>
                <a:path w="112395" h="116204">
                  <a:moveTo>
                    <a:pt x="25311" y="115697"/>
                  </a:moveTo>
                  <a:lnTo>
                    <a:pt x="25311" y="110223"/>
                  </a:lnTo>
                  <a:lnTo>
                    <a:pt x="86398" y="110223"/>
                  </a:lnTo>
                  <a:lnTo>
                    <a:pt x="86398" y="115697"/>
                  </a:lnTo>
                  <a:lnTo>
                    <a:pt x="94957" y="115697"/>
                  </a:lnTo>
                  <a:lnTo>
                    <a:pt x="94957" y="67144"/>
                  </a:lnTo>
                  <a:lnTo>
                    <a:pt x="17119" y="67144"/>
                  </a:lnTo>
                  <a:lnTo>
                    <a:pt x="17119" y="115697"/>
                  </a:lnTo>
                  <a:lnTo>
                    <a:pt x="25311" y="115697"/>
                  </a:lnTo>
                  <a:close/>
                </a:path>
                <a:path w="112395" h="116204">
                  <a:moveTo>
                    <a:pt x="86398" y="102654"/>
                  </a:moveTo>
                  <a:lnTo>
                    <a:pt x="25311" y="102654"/>
                  </a:lnTo>
                  <a:lnTo>
                    <a:pt x="25311" y="74853"/>
                  </a:lnTo>
                  <a:lnTo>
                    <a:pt x="86398" y="74853"/>
                  </a:lnTo>
                  <a:lnTo>
                    <a:pt x="86398" y="102654"/>
                  </a:lnTo>
                  <a:close/>
                </a:path>
              </a:pathLst>
            </a:custGeom>
            <a:ln w="38100">
              <a:solidFill>
                <a:srgbClr val="FFFFFF"/>
              </a:solidFill>
            </a:ln>
          </p:spPr>
          <p:txBody>
            <a:bodyPr wrap="square" lIns="0" tIns="0" rIns="0" bIns="0" rtlCol="0"/>
            <a:lstStyle/>
            <a:p>
              <a:endParaRPr/>
            </a:p>
          </p:txBody>
        </p:sp>
        <p:sp>
          <p:nvSpPr>
            <p:cNvPr id="249" name="object 249"/>
            <p:cNvSpPr/>
            <p:nvPr/>
          </p:nvSpPr>
          <p:spPr>
            <a:xfrm>
              <a:off x="6533610" y="6042281"/>
              <a:ext cx="102870" cy="106045"/>
            </a:xfrm>
            <a:custGeom>
              <a:avLst/>
              <a:gdLst/>
              <a:ahLst/>
              <a:cxnLst/>
              <a:rect l="l" t="t" r="r" b="b"/>
              <a:pathLst>
                <a:path w="102870" h="106045">
                  <a:moveTo>
                    <a:pt x="0" y="105638"/>
                  </a:moveTo>
                  <a:lnTo>
                    <a:pt x="8318" y="105638"/>
                  </a:lnTo>
                  <a:lnTo>
                    <a:pt x="8318" y="97815"/>
                  </a:lnTo>
                  <a:lnTo>
                    <a:pt x="94208" y="97815"/>
                  </a:lnTo>
                  <a:lnTo>
                    <a:pt x="94208" y="105638"/>
                  </a:lnTo>
                  <a:lnTo>
                    <a:pt x="102781" y="105638"/>
                  </a:lnTo>
                  <a:lnTo>
                    <a:pt x="102781" y="0"/>
                  </a:lnTo>
                  <a:lnTo>
                    <a:pt x="0" y="0"/>
                  </a:lnTo>
                  <a:lnTo>
                    <a:pt x="0" y="105638"/>
                  </a:lnTo>
                  <a:close/>
                </a:path>
                <a:path w="102870" h="106045">
                  <a:moveTo>
                    <a:pt x="46304" y="44183"/>
                  </a:moveTo>
                  <a:lnTo>
                    <a:pt x="8318" y="44183"/>
                  </a:lnTo>
                  <a:lnTo>
                    <a:pt x="8318" y="8191"/>
                  </a:lnTo>
                  <a:lnTo>
                    <a:pt x="46304" y="8191"/>
                  </a:lnTo>
                  <a:lnTo>
                    <a:pt x="46304" y="44183"/>
                  </a:lnTo>
                  <a:close/>
                </a:path>
                <a:path w="102870" h="106045">
                  <a:moveTo>
                    <a:pt x="54736" y="44183"/>
                  </a:moveTo>
                  <a:lnTo>
                    <a:pt x="54736" y="8191"/>
                  </a:lnTo>
                  <a:lnTo>
                    <a:pt x="94208" y="8191"/>
                  </a:lnTo>
                  <a:lnTo>
                    <a:pt x="94208" y="44183"/>
                  </a:lnTo>
                  <a:lnTo>
                    <a:pt x="54736" y="44183"/>
                  </a:lnTo>
                  <a:close/>
                </a:path>
                <a:path w="102870" h="106045">
                  <a:moveTo>
                    <a:pt x="46304" y="52501"/>
                  </a:moveTo>
                  <a:lnTo>
                    <a:pt x="46304" y="89496"/>
                  </a:lnTo>
                  <a:lnTo>
                    <a:pt x="8318" y="89496"/>
                  </a:lnTo>
                  <a:lnTo>
                    <a:pt x="8318" y="52501"/>
                  </a:lnTo>
                  <a:lnTo>
                    <a:pt x="46304" y="52501"/>
                  </a:lnTo>
                  <a:close/>
                </a:path>
                <a:path w="102870" h="106045">
                  <a:moveTo>
                    <a:pt x="54736" y="52501"/>
                  </a:moveTo>
                  <a:lnTo>
                    <a:pt x="94208" y="52501"/>
                  </a:lnTo>
                  <a:lnTo>
                    <a:pt x="94208" y="89496"/>
                  </a:lnTo>
                  <a:lnTo>
                    <a:pt x="54736" y="89496"/>
                  </a:lnTo>
                  <a:lnTo>
                    <a:pt x="54736" y="52501"/>
                  </a:lnTo>
                  <a:close/>
                </a:path>
              </a:pathLst>
            </a:custGeom>
            <a:ln w="38100">
              <a:solidFill>
                <a:srgbClr val="FFFFFF"/>
              </a:solidFill>
            </a:ln>
          </p:spPr>
          <p:txBody>
            <a:bodyPr wrap="square" lIns="0" tIns="0" rIns="0" bIns="0" rtlCol="0"/>
            <a:lstStyle/>
            <a:p>
              <a:endParaRPr/>
            </a:p>
          </p:txBody>
        </p:sp>
        <p:sp>
          <p:nvSpPr>
            <p:cNvPr id="250" name="object 250"/>
            <p:cNvSpPr/>
            <p:nvPr/>
          </p:nvSpPr>
          <p:spPr>
            <a:xfrm>
              <a:off x="6266939" y="6175187"/>
              <a:ext cx="97790" cy="93980"/>
            </a:xfrm>
            <a:custGeom>
              <a:avLst/>
              <a:gdLst/>
              <a:ahLst/>
              <a:cxnLst/>
              <a:rect l="l" t="t" r="r" b="b"/>
              <a:pathLst>
                <a:path w="97789" h="93979">
                  <a:moveTo>
                    <a:pt x="47993" y="42608"/>
                  </a:moveTo>
                  <a:lnTo>
                    <a:pt x="62991" y="36195"/>
                  </a:lnTo>
                  <a:lnTo>
                    <a:pt x="62991" y="73025"/>
                  </a:lnTo>
                  <a:lnTo>
                    <a:pt x="69621" y="73025"/>
                  </a:lnTo>
                  <a:lnTo>
                    <a:pt x="69621" y="33299"/>
                  </a:lnTo>
                  <a:lnTo>
                    <a:pt x="85547" y="26466"/>
                  </a:lnTo>
                  <a:lnTo>
                    <a:pt x="81406" y="62268"/>
                  </a:lnTo>
                  <a:lnTo>
                    <a:pt x="80276" y="62268"/>
                  </a:lnTo>
                  <a:lnTo>
                    <a:pt x="76644" y="62268"/>
                  </a:lnTo>
                  <a:lnTo>
                    <a:pt x="74066" y="62052"/>
                  </a:lnTo>
                  <a:lnTo>
                    <a:pt x="74891" y="63703"/>
                  </a:lnTo>
                  <a:lnTo>
                    <a:pt x="75412" y="66294"/>
                  </a:lnTo>
                  <a:lnTo>
                    <a:pt x="75717" y="68262"/>
                  </a:lnTo>
                  <a:lnTo>
                    <a:pt x="86677" y="68262"/>
                  </a:lnTo>
                  <a:lnTo>
                    <a:pt x="92265" y="20993"/>
                  </a:lnTo>
                  <a:lnTo>
                    <a:pt x="92786" y="20675"/>
                  </a:lnTo>
                  <a:lnTo>
                    <a:pt x="93205" y="20256"/>
                  </a:lnTo>
                  <a:lnTo>
                    <a:pt x="93306" y="19850"/>
                  </a:lnTo>
                  <a:lnTo>
                    <a:pt x="87617" y="17780"/>
                  </a:lnTo>
                  <a:lnTo>
                    <a:pt x="86169" y="18923"/>
                  </a:lnTo>
                  <a:lnTo>
                    <a:pt x="69621" y="26047"/>
                  </a:lnTo>
                  <a:lnTo>
                    <a:pt x="69621" y="1955"/>
                  </a:lnTo>
                  <a:lnTo>
                    <a:pt x="70967" y="1739"/>
                  </a:lnTo>
                  <a:lnTo>
                    <a:pt x="71475" y="1231"/>
                  </a:lnTo>
                  <a:lnTo>
                    <a:pt x="71577" y="508"/>
                  </a:lnTo>
                  <a:lnTo>
                    <a:pt x="62991" y="0"/>
                  </a:lnTo>
                  <a:lnTo>
                    <a:pt x="62991" y="28854"/>
                  </a:lnTo>
                  <a:lnTo>
                    <a:pt x="47993" y="35267"/>
                  </a:lnTo>
                  <a:lnTo>
                    <a:pt x="47993" y="11887"/>
                  </a:lnTo>
                  <a:lnTo>
                    <a:pt x="49339" y="11671"/>
                  </a:lnTo>
                  <a:lnTo>
                    <a:pt x="49961" y="11150"/>
                  </a:lnTo>
                  <a:lnTo>
                    <a:pt x="50063" y="10439"/>
                  </a:lnTo>
                  <a:lnTo>
                    <a:pt x="41376" y="9817"/>
                  </a:lnTo>
                  <a:lnTo>
                    <a:pt x="41376" y="38150"/>
                  </a:lnTo>
                  <a:lnTo>
                    <a:pt x="28232" y="43751"/>
                  </a:lnTo>
                  <a:lnTo>
                    <a:pt x="30924" y="49949"/>
                  </a:lnTo>
                  <a:lnTo>
                    <a:pt x="41376" y="45504"/>
                  </a:lnTo>
                  <a:lnTo>
                    <a:pt x="41376" y="80365"/>
                  </a:lnTo>
                  <a:lnTo>
                    <a:pt x="41376" y="91224"/>
                  </a:lnTo>
                  <a:lnTo>
                    <a:pt x="44691" y="93802"/>
                  </a:lnTo>
                  <a:lnTo>
                    <a:pt x="56375" y="93802"/>
                  </a:lnTo>
                  <a:lnTo>
                    <a:pt x="83057" y="93802"/>
                  </a:lnTo>
                  <a:lnTo>
                    <a:pt x="93929" y="93802"/>
                  </a:lnTo>
                  <a:lnTo>
                    <a:pt x="96202" y="89255"/>
                  </a:lnTo>
                  <a:lnTo>
                    <a:pt x="97332" y="74980"/>
                  </a:lnTo>
                  <a:lnTo>
                    <a:pt x="95364" y="74574"/>
                  </a:lnTo>
                  <a:lnTo>
                    <a:pt x="92684" y="73431"/>
                  </a:lnTo>
                  <a:lnTo>
                    <a:pt x="91033" y="72186"/>
                  </a:lnTo>
                  <a:lnTo>
                    <a:pt x="90195" y="84607"/>
                  </a:lnTo>
                  <a:lnTo>
                    <a:pt x="89166" y="87503"/>
                  </a:lnTo>
                  <a:lnTo>
                    <a:pt x="82956" y="87503"/>
                  </a:lnTo>
                  <a:lnTo>
                    <a:pt x="56578" y="87503"/>
                  </a:lnTo>
                  <a:lnTo>
                    <a:pt x="49339" y="87503"/>
                  </a:lnTo>
                  <a:lnTo>
                    <a:pt x="47993" y="86156"/>
                  </a:lnTo>
                  <a:lnTo>
                    <a:pt x="47993" y="80467"/>
                  </a:lnTo>
                  <a:lnTo>
                    <a:pt x="47993" y="42608"/>
                  </a:lnTo>
                  <a:close/>
                </a:path>
                <a:path w="97789" h="93979">
                  <a:moveTo>
                    <a:pt x="20891" y="32270"/>
                  </a:moveTo>
                  <a:lnTo>
                    <a:pt x="32588" y="32270"/>
                  </a:lnTo>
                  <a:lnTo>
                    <a:pt x="32588" y="25641"/>
                  </a:lnTo>
                  <a:lnTo>
                    <a:pt x="20891" y="25641"/>
                  </a:lnTo>
                  <a:lnTo>
                    <a:pt x="20891" y="2882"/>
                  </a:lnTo>
                  <a:lnTo>
                    <a:pt x="22237" y="2667"/>
                  </a:lnTo>
                  <a:lnTo>
                    <a:pt x="22859" y="2260"/>
                  </a:lnTo>
                  <a:lnTo>
                    <a:pt x="22961" y="1549"/>
                  </a:lnTo>
                  <a:lnTo>
                    <a:pt x="14274" y="927"/>
                  </a:lnTo>
                  <a:lnTo>
                    <a:pt x="14274" y="25641"/>
                  </a:lnTo>
                  <a:lnTo>
                    <a:pt x="1752" y="25641"/>
                  </a:lnTo>
                  <a:lnTo>
                    <a:pt x="1752" y="32270"/>
                  </a:lnTo>
                  <a:lnTo>
                    <a:pt x="14274" y="32270"/>
                  </a:lnTo>
                  <a:lnTo>
                    <a:pt x="14274" y="66611"/>
                  </a:lnTo>
                  <a:lnTo>
                    <a:pt x="8889" y="68681"/>
                  </a:lnTo>
                  <a:lnTo>
                    <a:pt x="3924" y="70637"/>
                  </a:lnTo>
                  <a:lnTo>
                    <a:pt x="0" y="71983"/>
                  </a:lnTo>
                  <a:lnTo>
                    <a:pt x="3619" y="79844"/>
                  </a:lnTo>
                  <a:lnTo>
                    <a:pt x="4343" y="79527"/>
                  </a:lnTo>
                  <a:lnTo>
                    <a:pt x="4762" y="78905"/>
                  </a:lnTo>
                  <a:lnTo>
                    <a:pt x="4762" y="78092"/>
                  </a:lnTo>
                  <a:lnTo>
                    <a:pt x="10909" y="75455"/>
                  </a:lnTo>
                  <a:lnTo>
                    <a:pt x="18181" y="72316"/>
                  </a:lnTo>
                  <a:lnTo>
                    <a:pt x="26113" y="68830"/>
                  </a:lnTo>
                  <a:lnTo>
                    <a:pt x="34239" y="65151"/>
                  </a:lnTo>
                  <a:lnTo>
                    <a:pt x="32892" y="59156"/>
                  </a:lnTo>
                  <a:lnTo>
                    <a:pt x="20891" y="63919"/>
                  </a:lnTo>
                  <a:lnTo>
                    <a:pt x="20891" y="32270"/>
                  </a:lnTo>
                  <a:close/>
                </a:path>
              </a:pathLst>
            </a:custGeom>
            <a:ln w="38100">
              <a:solidFill>
                <a:srgbClr val="FFFFFF"/>
              </a:solidFill>
            </a:ln>
          </p:spPr>
          <p:txBody>
            <a:bodyPr wrap="square" lIns="0" tIns="0" rIns="0" bIns="0" rtlCol="0"/>
            <a:lstStyle/>
            <a:p>
              <a:endParaRPr/>
            </a:p>
          </p:txBody>
        </p:sp>
        <p:sp>
          <p:nvSpPr>
            <p:cNvPr id="251" name="object 251"/>
            <p:cNvSpPr/>
            <p:nvPr/>
          </p:nvSpPr>
          <p:spPr>
            <a:xfrm>
              <a:off x="6376689" y="6181791"/>
              <a:ext cx="89535" cy="90170"/>
            </a:xfrm>
            <a:custGeom>
              <a:avLst/>
              <a:gdLst/>
              <a:ahLst/>
              <a:cxnLst/>
              <a:rect l="l" t="t" r="r" b="b"/>
              <a:pathLst>
                <a:path w="89535" h="90170">
                  <a:moveTo>
                    <a:pt x="6934" y="76758"/>
                  </a:moveTo>
                  <a:lnTo>
                    <a:pt x="6934" y="6730"/>
                  </a:lnTo>
                  <a:lnTo>
                    <a:pt x="87198" y="6730"/>
                  </a:lnTo>
                  <a:lnTo>
                    <a:pt x="87198" y="0"/>
                  </a:lnTo>
                  <a:lnTo>
                    <a:pt x="0" y="0"/>
                  </a:lnTo>
                  <a:lnTo>
                    <a:pt x="0" y="89700"/>
                  </a:lnTo>
                  <a:lnTo>
                    <a:pt x="6934" y="89700"/>
                  </a:lnTo>
                  <a:lnTo>
                    <a:pt x="6934" y="83375"/>
                  </a:lnTo>
                  <a:lnTo>
                    <a:pt x="89484" y="83375"/>
                  </a:lnTo>
                  <a:lnTo>
                    <a:pt x="89484" y="76758"/>
                  </a:lnTo>
                  <a:lnTo>
                    <a:pt x="6934" y="76758"/>
                  </a:lnTo>
                  <a:close/>
                </a:path>
                <a:path w="89535" h="90170">
                  <a:moveTo>
                    <a:pt x="18211" y="23063"/>
                  </a:moveTo>
                  <a:lnTo>
                    <a:pt x="24572" y="27068"/>
                  </a:lnTo>
                  <a:lnTo>
                    <a:pt x="31034" y="31410"/>
                  </a:lnTo>
                  <a:lnTo>
                    <a:pt x="37498" y="36004"/>
                  </a:lnTo>
                  <a:lnTo>
                    <a:pt x="43865" y="40766"/>
                  </a:lnTo>
                  <a:lnTo>
                    <a:pt x="36836" y="48252"/>
                  </a:lnTo>
                  <a:lnTo>
                    <a:pt x="29468" y="55137"/>
                  </a:lnTo>
                  <a:lnTo>
                    <a:pt x="21850" y="61326"/>
                  </a:lnTo>
                  <a:lnTo>
                    <a:pt x="14071" y="66725"/>
                  </a:lnTo>
                  <a:lnTo>
                    <a:pt x="15824" y="67970"/>
                  </a:lnTo>
                  <a:lnTo>
                    <a:pt x="18313" y="70142"/>
                  </a:lnTo>
                  <a:lnTo>
                    <a:pt x="19646" y="71488"/>
                  </a:lnTo>
                  <a:lnTo>
                    <a:pt x="27417" y="65852"/>
                  </a:lnTo>
                  <a:lnTo>
                    <a:pt x="35002" y="59537"/>
                  </a:lnTo>
                  <a:lnTo>
                    <a:pt x="42333" y="52603"/>
                  </a:lnTo>
                  <a:lnTo>
                    <a:pt x="49339" y="45110"/>
                  </a:lnTo>
                  <a:lnTo>
                    <a:pt x="56220" y="50846"/>
                  </a:lnTo>
                  <a:lnTo>
                    <a:pt x="62468" y="56499"/>
                  </a:lnTo>
                  <a:lnTo>
                    <a:pt x="67920" y="61937"/>
                  </a:lnTo>
                  <a:lnTo>
                    <a:pt x="72415" y="67030"/>
                  </a:lnTo>
                  <a:lnTo>
                    <a:pt x="77889" y="61861"/>
                  </a:lnTo>
                  <a:lnTo>
                    <a:pt x="73088" y="56704"/>
                  </a:lnTo>
                  <a:lnTo>
                    <a:pt x="67338" y="51234"/>
                  </a:lnTo>
                  <a:lnTo>
                    <a:pt x="60811" y="45570"/>
                  </a:lnTo>
                  <a:lnTo>
                    <a:pt x="53682" y="39827"/>
                  </a:lnTo>
                  <a:lnTo>
                    <a:pt x="58296" y="33895"/>
                  </a:lnTo>
                  <a:lnTo>
                    <a:pt x="62658" y="27762"/>
                  </a:lnTo>
                  <a:lnTo>
                    <a:pt x="66748" y="21457"/>
                  </a:lnTo>
                  <a:lnTo>
                    <a:pt x="70548" y="15011"/>
                  </a:lnTo>
                  <a:lnTo>
                    <a:pt x="71793" y="15201"/>
                  </a:lnTo>
                  <a:lnTo>
                    <a:pt x="72821" y="14897"/>
                  </a:lnTo>
                  <a:lnTo>
                    <a:pt x="73139" y="14173"/>
                  </a:lnTo>
                  <a:lnTo>
                    <a:pt x="71373" y="13461"/>
                  </a:lnTo>
                  <a:lnTo>
                    <a:pt x="69519" y="12725"/>
                  </a:lnTo>
                  <a:lnTo>
                    <a:pt x="64757" y="10655"/>
                  </a:lnTo>
                  <a:lnTo>
                    <a:pt x="61135" y="17125"/>
                  </a:lnTo>
                  <a:lnTo>
                    <a:pt x="57140" y="23482"/>
                  </a:lnTo>
                  <a:lnTo>
                    <a:pt x="52816" y="29686"/>
                  </a:lnTo>
                  <a:lnTo>
                    <a:pt x="48209" y="35699"/>
                  </a:lnTo>
                  <a:lnTo>
                    <a:pt x="41921" y="31105"/>
                  </a:lnTo>
                  <a:lnTo>
                    <a:pt x="35547" y="26701"/>
                  </a:lnTo>
                  <a:lnTo>
                    <a:pt x="29192" y="22555"/>
                  </a:lnTo>
                  <a:lnTo>
                    <a:pt x="22961" y="18732"/>
                  </a:lnTo>
                  <a:lnTo>
                    <a:pt x="18211" y="23063"/>
                  </a:lnTo>
                  <a:close/>
                </a:path>
              </a:pathLst>
            </a:custGeom>
            <a:ln w="38100">
              <a:solidFill>
                <a:srgbClr val="FFFFFF"/>
              </a:solidFill>
            </a:ln>
          </p:spPr>
          <p:txBody>
            <a:bodyPr wrap="square" lIns="0" tIns="0" rIns="0" bIns="0" rtlCol="0"/>
            <a:lstStyle/>
            <a:p>
              <a:endParaRPr/>
            </a:p>
          </p:txBody>
        </p:sp>
      </p:grpSp>
      <p:sp>
        <p:nvSpPr>
          <p:cNvPr id="252" name="object 252"/>
          <p:cNvSpPr txBox="1"/>
          <p:nvPr/>
        </p:nvSpPr>
        <p:spPr>
          <a:xfrm>
            <a:off x="6075282" y="6001527"/>
            <a:ext cx="584200" cy="294640"/>
          </a:xfrm>
          <a:prstGeom prst="rect">
            <a:avLst/>
          </a:prstGeom>
        </p:spPr>
        <p:txBody>
          <a:bodyPr vert="horz" wrap="square" lIns="0" tIns="15875" rIns="0" bIns="0" rtlCol="0">
            <a:spAutoFit/>
          </a:bodyPr>
          <a:lstStyle/>
          <a:p>
            <a:pPr algn="ctr">
              <a:lnSpc>
                <a:spcPts val="1135"/>
              </a:lnSpc>
              <a:spcBef>
                <a:spcPts val="125"/>
              </a:spcBef>
            </a:pPr>
            <a:r>
              <a:rPr sz="950" b="1" dirty="0">
                <a:solidFill>
                  <a:srgbClr val="E83929"/>
                </a:solidFill>
                <a:latin typeface="Microsoft JhengHei"/>
                <a:cs typeface="Microsoft JhengHei"/>
              </a:rPr>
              <a:t>福井</a:t>
            </a:r>
            <a:r>
              <a:rPr sz="950" b="1" spc="15" dirty="0">
                <a:solidFill>
                  <a:srgbClr val="E83929"/>
                </a:solidFill>
                <a:latin typeface="Microsoft JhengHei"/>
                <a:cs typeface="Microsoft JhengHei"/>
              </a:rPr>
              <a:t>•吉田</a:t>
            </a:r>
            <a:endParaRPr sz="950">
              <a:latin typeface="Microsoft JhengHei"/>
              <a:cs typeface="Microsoft JhengHei"/>
            </a:endParaRPr>
          </a:p>
          <a:p>
            <a:pPr algn="ctr">
              <a:lnSpc>
                <a:spcPts val="955"/>
              </a:lnSpc>
            </a:pPr>
            <a:r>
              <a:rPr sz="800" b="1" dirty="0">
                <a:solidFill>
                  <a:srgbClr val="E83929"/>
                </a:solidFill>
                <a:latin typeface="Microsoft JhengHei"/>
                <a:cs typeface="Microsoft JhengHei"/>
              </a:rPr>
              <a:t>地</a:t>
            </a:r>
            <a:r>
              <a:rPr sz="800" b="1" spc="-60" dirty="0">
                <a:solidFill>
                  <a:srgbClr val="E83929"/>
                </a:solidFill>
                <a:latin typeface="Microsoft JhengHei"/>
                <a:cs typeface="Microsoft JhengHei"/>
              </a:rPr>
              <a:t>区</a:t>
            </a:r>
            <a:endParaRPr sz="800">
              <a:latin typeface="Microsoft JhengHei"/>
              <a:cs typeface="Microsoft JhengHei"/>
            </a:endParaRPr>
          </a:p>
        </p:txBody>
      </p:sp>
      <p:grpSp>
        <p:nvGrpSpPr>
          <p:cNvPr id="253" name="object 253"/>
          <p:cNvGrpSpPr/>
          <p:nvPr/>
        </p:nvGrpSpPr>
        <p:grpSpPr>
          <a:xfrm>
            <a:off x="7597078" y="5534359"/>
            <a:ext cx="558165" cy="570230"/>
            <a:chOff x="7597078" y="5534359"/>
            <a:chExt cx="558165" cy="570230"/>
          </a:xfrm>
        </p:grpSpPr>
        <p:pic>
          <p:nvPicPr>
            <p:cNvPr id="254" name="object 254"/>
            <p:cNvPicPr/>
            <p:nvPr/>
          </p:nvPicPr>
          <p:blipFill>
            <a:blip r:embed="rId63" cstate="print"/>
            <a:stretch>
              <a:fillRect/>
            </a:stretch>
          </p:blipFill>
          <p:spPr>
            <a:xfrm>
              <a:off x="7597078" y="5534359"/>
              <a:ext cx="557781" cy="569972"/>
            </a:xfrm>
            <a:prstGeom prst="rect">
              <a:avLst/>
            </a:prstGeom>
          </p:spPr>
        </p:pic>
        <p:pic>
          <p:nvPicPr>
            <p:cNvPr id="255" name="object 255"/>
            <p:cNvPicPr/>
            <p:nvPr/>
          </p:nvPicPr>
          <p:blipFill>
            <a:blip r:embed="rId64" cstate="print"/>
            <a:stretch>
              <a:fillRect/>
            </a:stretch>
          </p:blipFill>
          <p:spPr>
            <a:xfrm>
              <a:off x="7664960" y="5599351"/>
              <a:ext cx="276801" cy="275748"/>
            </a:xfrm>
            <a:prstGeom prst="rect">
              <a:avLst/>
            </a:prstGeom>
          </p:spPr>
        </p:pic>
      </p:grpSp>
      <p:sp>
        <p:nvSpPr>
          <p:cNvPr id="256" name="object 256"/>
          <p:cNvSpPr txBox="1"/>
          <p:nvPr/>
        </p:nvSpPr>
        <p:spPr>
          <a:xfrm>
            <a:off x="7667581" y="5586086"/>
            <a:ext cx="273685" cy="294640"/>
          </a:xfrm>
          <a:prstGeom prst="rect">
            <a:avLst/>
          </a:prstGeom>
        </p:spPr>
        <p:txBody>
          <a:bodyPr vert="horz" wrap="square" lIns="0" tIns="15875" rIns="0" bIns="0" rtlCol="0">
            <a:spAutoFit/>
          </a:bodyPr>
          <a:lstStyle/>
          <a:p>
            <a:pPr marL="12700">
              <a:lnSpc>
                <a:spcPts val="1135"/>
              </a:lnSpc>
              <a:spcBef>
                <a:spcPts val="125"/>
              </a:spcBef>
            </a:pPr>
            <a:r>
              <a:rPr sz="950" b="1" dirty="0">
                <a:solidFill>
                  <a:srgbClr val="006935"/>
                </a:solidFill>
                <a:latin typeface="Microsoft JhengHei"/>
                <a:cs typeface="Microsoft JhengHei"/>
              </a:rPr>
              <a:t>坂</a:t>
            </a:r>
            <a:r>
              <a:rPr sz="950" b="1" spc="-50" dirty="0">
                <a:solidFill>
                  <a:srgbClr val="006935"/>
                </a:solidFill>
                <a:latin typeface="Microsoft JhengHei"/>
                <a:cs typeface="Microsoft JhengHei"/>
              </a:rPr>
              <a:t>井</a:t>
            </a:r>
            <a:endParaRPr sz="950">
              <a:latin typeface="Microsoft JhengHei"/>
              <a:cs typeface="Microsoft JhengHei"/>
            </a:endParaRPr>
          </a:p>
          <a:p>
            <a:pPr marL="33020">
              <a:lnSpc>
                <a:spcPts val="955"/>
              </a:lnSpc>
            </a:pPr>
            <a:r>
              <a:rPr sz="800" b="1" dirty="0">
                <a:solidFill>
                  <a:srgbClr val="006935"/>
                </a:solidFill>
                <a:latin typeface="Microsoft JhengHei"/>
                <a:cs typeface="Microsoft JhengHei"/>
              </a:rPr>
              <a:t>地</a:t>
            </a:r>
            <a:r>
              <a:rPr sz="800" b="1" spc="-60" dirty="0">
                <a:solidFill>
                  <a:srgbClr val="006935"/>
                </a:solidFill>
                <a:latin typeface="Microsoft JhengHei"/>
                <a:cs typeface="Microsoft JhengHei"/>
              </a:rPr>
              <a:t>区</a:t>
            </a:r>
            <a:endParaRPr sz="800">
              <a:latin typeface="Microsoft JhengHei"/>
              <a:cs typeface="Microsoft JhengHei"/>
            </a:endParaRPr>
          </a:p>
        </p:txBody>
      </p:sp>
      <p:grpSp>
        <p:nvGrpSpPr>
          <p:cNvPr id="257" name="object 257"/>
          <p:cNvGrpSpPr/>
          <p:nvPr/>
        </p:nvGrpSpPr>
        <p:grpSpPr>
          <a:xfrm>
            <a:off x="4459239" y="5755273"/>
            <a:ext cx="4330065" cy="2745740"/>
            <a:chOff x="4459239" y="5755273"/>
            <a:chExt cx="4330065" cy="2745740"/>
          </a:xfrm>
        </p:grpSpPr>
        <p:sp>
          <p:nvSpPr>
            <p:cNvPr id="258" name="object 258"/>
            <p:cNvSpPr/>
            <p:nvPr/>
          </p:nvSpPr>
          <p:spPr>
            <a:xfrm>
              <a:off x="8424019" y="5760035"/>
              <a:ext cx="360045" cy="854710"/>
            </a:xfrm>
            <a:custGeom>
              <a:avLst/>
              <a:gdLst/>
              <a:ahLst/>
              <a:cxnLst/>
              <a:rect l="l" t="t" r="r" b="b"/>
              <a:pathLst>
                <a:path w="360045" h="854709">
                  <a:moveTo>
                    <a:pt x="359994" y="0"/>
                  </a:moveTo>
                  <a:lnTo>
                    <a:pt x="0" y="854100"/>
                  </a:lnTo>
                </a:path>
              </a:pathLst>
            </a:custGeom>
            <a:ln w="9525">
              <a:solidFill>
                <a:srgbClr val="221815"/>
              </a:solidFill>
            </a:ln>
          </p:spPr>
          <p:txBody>
            <a:bodyPr wrap="square" lIns="0" tIns="0" rIns="0" bIns="0" rtlCol="0"/>
            <a:lstStyle/>
            <a:p>
              <a:endParaRPr/>
            </a:p>
          </p:txBody>
        </p:sp>
        <p:sp>
          <p:nvSpPr>
            <p:cNvPr id="259" name="object 259"/>
            <p:cNvSpPr/>
            <p:nvPr/>
          </p:nvSpPr>
          <p:spPr>
            <a:xfrm>
              <a:off x="4464001" y="8414145"/>
              <a:ext cx="1584325" cy="81915"/>
            </a:xfrm>
            <a:custGeom>
              <a:avLst/>
              <a:gdLst/>
              <a:ahLst/>
              <a:cxnLst/>
              <a:rect l="l" t="t" r="r" b="b"/>
              <a:pathLst>
                <a:path w="1584325" h="81915">
                  <a:moveTo>
                    <a:pt x="1584007" y="0"/>
                  </a:moveTo>
                  <a:lnTo>
                    <a:pt x="0" y="81889"/>
                  </a:lnTo>
                </a:path>
              </a:pathLst>
            </a:custGeom>
            <a:ln w="9525">
              <a:solidFill>
                <a:srgbClr val="221815"/>
              </a:solidFill>
            </a:ln>
          </p:spPr>
          <p:txBody>
            <a:bodyPr wrap="square" lIns="0" tIns="0" rIns="0" bIns="0" rtlCol="0"/>
            <a:lstStyle/>
            <a:p>
              <a:endParaRPr/>
            </a:p>
          </p:txBody>
        </p:sp>
      </p:grpSp>
      <p:sp>
        <p:nvSpPr>
          <p:cNvPr id="260" name="object 260"/>
          <p:cNvSpPr txBox="1"/>
          <p:nvPr/>
        </p:nvSpPr>
        <p:spPr>
          <a:xfrm>
            <a:off x="8879321" y="5681728"/>
            <a:ext cx="1143000" cy="135935"/>
          </a:xfrm>
          <a:prstGeom prst="rect">
            <a:avLst/>
          </a:prstGeom>
        </p:spPr>
        <p:txBody>
          <a:bodyPr vert="horz" wrap="square" lIns="0" tIns="12700" rIns="0" bIns="0" rtlCol="0">
            <a:spAutoFit/>
          </a:bodyPr>
          <a:lstStyle/>
          <a:p>
            <a:pPr marL="12700">
              <a:lnSpc>
                <a:spcPct val="100000"/>
              </a:lnSpc>
              <a:spcBef>
                <a:spcPts val="100"/>
              </a:spcBef>
            </a:pPr>
            <a:r>
              <a:rPr sz="800" spc="-5" dirty="0">
                <a:solidFill>
                  <a:srgbClr val="221815"/>
                </a:solidFill>
                <a:latin typeface="Yu Gothic UI" panose="020B0500000000000000" pitchFamily="50" charset="-128"/>
                <a:ea typeface="Yu Gothic UI" panose="020B0500000000000000" pitchFamily="50" charset="-128"/>
                <a:cs typeface="Microsoft JhengHei"/>
              </a:rPr>
              <a:t>福井県自然保護センター</a:t>
            </a:r>
            <a:endParaRPr sz="800" dirty="0">
              <a:latin typeface="Yu Gothic UI" panose="020B0500000000000000" pitchFamily="50" charset="-128"/>
              <a:ea typeface="Yu Gothic UI" panose="020B0500000000000000" pitchFamily="50" charset="-128"/>
              <a:cs typeface="Microsoft JhengHei"/>
            </a:endParaRPr>
          </a:p>
        </p:txBody>
      </p:sp>
      <p:sp>
        <p:nvSpPr>
          <p:cNvPr id="261" name="object 261"/>
          <p:cNvSpPr txBox="1"/>
          <p:nvPr/>
        </p:nvSpPr>
        <p:spPr>
          <a:xfrm>
            <a:off x="2903311" y="8921753"/>
            <a:ext cx="1143000" cy="135935"/>
          </a:xfrm>
          <a:prstGeom prst="rect">
            <a:avLst/>
          </a:prstGeom>
        </p:spPr>
        <p:txBody>
          <a:bodyPr vert="horz" wrap="square" lIns="0" tIns="12700" rIns="0" bIns="0" rtlCol="0">
            <a:spAutoFit/>
          </a:bodyPr>
          <a:lstStyle/>
          <a:p>
            <a:pPr marL="12700">
              <a:lnSpc>
                <a:spcPct val="100000"/>
              </a:lnSpc>
              <a:spcBef>
                <a:spcPts val="100"/>
              </a:spcBef>
            </a:pPr>
            <a:r>
              <a:rPr sz="800" spc="-5" dirty="0">
                <a:solidFill>
                  <a:srgbClr val="221815"/>
                </a:solidFill>
                <a:latin typeface="Yu Gothic UI" panose="020B0500000000000000" pitchFamily="50" charset="-128"/>
                <a:ea typeface="Yu Gothic UI" panose="020B0500000000000000" pitchFamily="50" charset="-128"/>
                <a:cs typeface="Microsoft JhengHei"/>
              </a:rPr>
              <a:t>福井県海浜自然センター</a:t>
            </a:r>
            <a:endParaRPr sz="800" dirty="0">
              <a:latin typeface="Yu Gothic UI" panose="020B0500000000000000" pitchFamily="50" charset="-128"/>
              <a:ea typeface="Yu Gothic UI" panose="020B0500000000000000" pitchFamily="50" charset="-128"/>
              <a:cs typeface="Microsoft JhengHei"/>
            </a:endParaRPr>
          </a:p>
        </p:txBody>
      </p:sp>
      <p:sp>
        <p:nvSpPr>
          <p:cNvPr id="262" name="object 262"/>
          <p:cNvSpPr txBox="1"/>
          <p:nvPr/>
        </p:nvSpPr>
        <p:spPr>
          <a:xfrm>
            <a:off x="4055354" y="7445708"/>
            <a:ext cx="939800" cy="135935"/>
          </a:xfrm>
          <a:prstGeom prst="rect">
            <a:avLst/>
          </a:prstGeom>
        </p:spPr>
        <p:txBody>
          <a:bodyPr vert="horz" wrap="square" lIns="0" tIns="12700" rIns="0" bIns="0" rtlCol="0">
            <a:spAutoFit/>
          </a:bodyPr>
          <a:lstStyle/>
          <a:p>
            <a:pPr marL="12700">
              <a:lnSpc>
                <a:spcPct val="100000"/>
              </a:lnSpc>
              <a:spcBef>
                <a:spcPts val="100"/>
              </a:spcBef>
            </a:pPr>
            <a:r>
              <a:rPr sz="800" spc="-10" dirty="0">
                <a:solidFill>
                  <a:srgbClr val="221815"/>
                </a:solidFill>
                <a:latin typeface="Yu Gothic UI" panose="020B0500000000000000" pitchFamily="50" charset="-128"/>
                <a:ea typeface="Yu Gothic UI" panose="020B0500000000000000" pitchFamily="50" charset="-128"/>
                <a:cs typeface="Microsoft JhengHei"/>
              </a:rPr>
              <a:t>福井市自然史博物館</a:t>
            </a:r>
            <a:endParaRPr sz="800" dirty="0">
              <a:latin typeface="Yu Gothic UI" panose="020B0500000000000000" pitchFamily="50" charset="-128"/>
              <a:ea typeface="Yu Gothic UI" panose="020B0500000000000000" pitchFamily="50" charset="-128"/>
              <a:cs typeface="Microsoft JhengHei"/>
            </a:endParaRPr>
          </a:p>
        </p:txBody>
      </p:sp>
      <p:sp>
        <p:nvSpPr>
          <p:cNvPr id="263" name="object 263"/>
          <p:cNvSpPr txBox="1"/>
          <p:nvPr/>
        </p:nvSpPr>
        <p:spPr>
          <a:xfrm>
            <a:off x="5300563" y="5481780"/>
            <a:ext cx="1244600" cy="381000"/>
          </a:xfrm>
          <a:prstGeom prst="rect">
            <a:avLst/>
          </a:prstGeom>
        </p:spPr>
        <p:txBody>
          <a:bodyPr vert="horz" wrap="square" lIns="0" tIns="68580" rIns="0" bIns="0" rtlCol="0">
            <a:spAutoFit/>
          </a:bodyPr>
          <a:lstStyle/>
          <a:p>
            <a:pPr marL="63500">
              <a:lnSpc>
                <a:spcPct val="100000"/>
              </a:lnSpc>
              <a:spcBef>
                <a:spcPts val="540"/>
              </a:spcBef>
            </a:pPr>
            <a:r>
              <a:rPr sz="800" spc="-10" dirty="0">
                <a:solidFill>
                  <a:srgbClr val="221815"/>
                </a:solidFill>
                <a:latin typeface="Yu Gothic UI" panose="020B0500000000000000" pitchFamily="50" charset="-128"/>
                <a:ea typeface="Yu Gothic UI" panose="020B0500000000000000" pitchFamily="50" charset="-128"/>
                <a:cs typeface="Microsoft JhengHei"/>
              </a:rPr>
              <a:t>福井県児童科学館</a:t>
            </a:r>
            <a:endParaRPr sz="800" dirty="0">
              <a:latin typeface="Yu Gothic UI" panose="020B0500000000000000" pitchFamily="50" charset="-128"/>
              <a:ea typeface="Yu Gothic UI" panose="020B0500000000000000" pitchFamily="50" charset="-128"/>
              <a:cs typeface="Microsoft JhengHei"/>
            </a:endParaRPr>
          </a:p>
          <a:p>
            <a:pPr marL="12700">
              <a:lnSpc>
                <a:spcPct val="100000"/>
              </a:lnSpc>
              <a:spcBef>
                <a:spcPts val="439"/>
              </a:spcBef>
            </a:pPr>
            <a:r>
              <a:rPr sz="800" dirty="0">
                <a:solidFill>
                  <a:srgbClr val="221815"/>
                </a:solidFill>
                <a:latin typeface="Yu Gothic UI" panose="020B0500000000000000" pitchFamily="50" charset="-128"/>
                <a:ea typeface="Yu Gothic UI" panose="020B0500000000000000" pitchFamily="50" charset="-128"/>
                <a:cs typeface="Microsoft JhengHei"/>
              </a:rPr>
              <a:t>（エンゼルランドふくい</a:t>
            </a:r>
            <a:r>
              <a:rPr sz="800" spc="-50" dirty="0">
                <a:solidFill>
                  <a:srgbClr val="221815"/>
                </a:solidFill>
                <a:latin typeface="Yu Gothic UI" panose="020B0500000000000000" pitchFamily="50" charset="-128"/>
                <a:ea typeface="Yu Gothic UI" panose="020B0500000000000000" pitchFamily="50" charset="-128"/>
                <a:cs typeface="Microsoft JhengHei"/>
              </a:rPr>
              <a:t>）</a:t>
            </a:r>
            <a:endParaRPr sz="800" dirty="0">
              <a:latin typeface="Yu Gothic UI" panose="020B0500000000000000" pitchFamily="50" charset="-128"/>
              <a:ea typeface="Yu Gothic UI" panose="020B0500000000000000" pitchFamily="50" charset="-128"/>
              <a:cs typeface="Microsoft JhengHei"/>
            </a:endParaRPr>
          </a:p>
        </p:txBody>
      </p:sp>
      <p:grpSp>
        <p:nvGrpSpPr>
          <p:cNvPr id="264" name="object 264"/>
          <p:cNvGrpSpPr/>
          <p:nvPr/>
        </p:nvGrpSpPr>
        <p:grpSpPr>
          <a:xfrm>
            <a:off x="7002322" y="3400971"/>
            <a:ext cx="1514475" cy="1010285"/>
            <a:chOff x="7002322" y="3400971"/>
            <a:chExt cx="1514475" cy="1010285"/>
          </a:xfrm>
        </p:grpSpPr>
        <p:pic>
          <p:nvPicPr>
            <p:cNvPr id="265" name="object 265"/>
            <p:cNvPicPr/>
            <p:nvPr/>
          </p:nvPicPr>
          <p:blipFill>
            <a:blip r:embed="rId65" cstate="print"/>
            <a:stretch>
              <a:fillRect/>
            </a:stretch>
          </p:blipFill>
          <p:spPr>
            <a:xfrm>
              <a:off x="7018646" y="3404400"/>
              <a:ext cx="1481451" cy="987633"/>
            </a:xfrm>
            <a:prstGeom prst="rect">
              <a:avLst/>
            </a:prstGeom>
          </p:spPr>
        </p:pic>
        <p:sp>
          <p:nvSpPr>
            <p:cNvPr id="266" name="object 266"/>
            <p:cNvSpPr/>
            <p:nvPr/>
          </p:nvSpPr>
          <p:spPr>
            <a:xfrm>
              <a:off x="7021372" y="3420021"/>
              <a:ext cx="1476375" cy="972185"/>
            </a:xfrm>
            <a:custGeom>
              <a:avLst/>
              <a:gdLst/>
              <a:ahLst/>
              <a:cxnLst/>
              <a:rect l="l" t="t" r="r" b="b"/>
              <a:pathLst>
                <a:path w="1476375" h="972185">
                  <a:moveTo>
                    <a:pt x="1476006" y="972007"/>
                  </a:moveTo>
                  <a:lnTo>
                    <a:pt x="0" y="972007"/>
                  </a:lnTo>
                  <a:lnTo>
                    <a:pt x="0" y="0"/>
                  </a:lnTo>
                  <a:lnTo>
                    <a:pt x="1476006" y="0"/>
                  </a:lnTo>
                  <a:lnTo>
                    <a:pt x="1476006" y="972007"/>
                  </a:lnTo>
                  <a:close/>
                </a:path>
              </a:pathLst>
            </a:custGeom>
            <a:ln w="38100">
              <a:solidFill>
                <a:srgbClr val="E0AFCF"/>
              </a:solidFill>
            </a:ln>
          </p:spPr>
          <p:txBody>
            <a:bodyPr wrap="square" lIns="0" tIns="0" rIns="0" bIns="0" rtlCol="0"/>
            <a:lstStyle/>
            <a:p>
              <a:endParaRPr/>
            </a:p>
          </p:txBody>
        </p:sp>
      </p:grpSp>
      <p:sp>
        <p:nvSpPr>
          <p:cNvPr id="267" name="object 267"/>
          <p:cNvSpPr txBox="1"/>
          <p:nvPr/>
        </p:nvSpPr>
        <p:spPr>
          <a:xfrm>
            <a:off x="7007304" y="4421737"/>
            <a:ext cx="939800" cy="135935"/>
          </a:xfrm>
          <a:prstGeom prst="rect">
            <a:avLst/>
          </a:prstGeom>
        </p:spPr>
        <p:txBody>
          <a:bodyPr vert="horz" wrap="square" lIns="0" tIns="12700" rIns="0" bIns="0" rtlCol="0">
            <a:spAutoFit/>
          </a:bodyPr>
          <a:lstStyle/>
          <a:p>
            <a:pPr marL="12700">
              <a:lnSpc>
                <a:spcPct val="100000"/>
              </a:lnSpc>
              <a:spcBef>
                <a:spcPts val="100"/>
              </a:spcBef>
            </a:pPr>
            <a:r>
              <a:rPr sz="800" spc="-10" dirty="0">
                <a:solidFill>
                  <a:srgbClr val="221815"/>
                </a:solidFill>
                <a:latin typeface="Yu Gothic UI" panose="020B0500000000000000" pitchFamily="50" charset="-128"/>
                <a:ea typeface="Yu Gothic UI" panose="020B0500000000000000" pitchFamily="50" charset="-128"/>
                <a:cs typeface="Microsoft JhengHei"/>
              </a:rPr>
              <a:t>福井県立恐竜博物</a:t>
            </a:r>
            <a:r>
              <a:rPr sz="800" spc="-10" dirty="0">
                <a:solidFill>
                  <a:srgbClr val="221815"/>
                </a:solidFill>
                <a:latin typeface="Microsoft JhengHei"/>
                <a:cs typeface="Microsoft JhengHei"/>
              </a:rPr>
              <a:t>館</a:t>
            </a:r>
            <a:endParaRPr sz="800" dirty="0">
              <a:latin typeface="Microsoft JhengHei"/>
              <a:cs typeface="Microsoft JhengHei"/>
            </a:endParaRPr>
          </a:p>
        </p:txBody>
      </p:sp>
      <p:grpSp>
        <p:nvGrpSpPr>
          <p:cNvPr id="268" name="object 268"/>
          <p:cNvGrpSpPr/>
          <p:nvPr/>
        </p:nvGrpSpPr>
        <p:grpSpPr>
          <a:xfrm>
            <a:off x="2885884" y="4444987"/>
            <a:ext cx="7137400" cy="4466590"/>
            <a:chOff x="2885884" y="4444987"/>
            <a:chExt cx="7137400" cy="4466590"/>
          </a:xfrm>
        </p:grpSpPr>
        <p:pic>
          <p:nvPicPr>
            <p:cNvPr id="269" name="object 269"/>
            <p:cNvPicPr/>
            <p:nvPr/>
          </p:nvPicPr>
          <p:blipFill>
            <a:blip r:embed="rId66" cstate="print"/>
            <a:stretch>
              <a:fillRect/>
            </a:stretch>
          </p:blipFill>
          <p:spPr>
            <a:xfrm>
              <a:off x="8535913" y="4680026"/>
              <a:ext cx="1460358" cy="973570"/>
            </a:xfrm>
            <a:prstGeom prst="rect">
              <a:avLst/>
            </a:prstGeom>
          </p:spPr>
        </p:pic>
        <p:sp>
          <p:nvSpPr>
            <p:cNvPr id="270" name="object 270"/>
            <p:cNvSpPr/>
            <p:nvPr/>
          </p:nvSpPr>
          <p:spPr>
            <a:xfrm>
              <a:off x="8528100" y="4680026"/>
              <a:ext cx="1476375" cy="972185"/>
            </a:xfrm>
            <a:custGeom>
              <a:avLst/>
              <a:gdLst/>
              <a:ahLst/>
              <a:cxnLst/>
              <a:rect l="l" t="t" r="r" b="b"/>
              <a:pathLst>
                <a:path w="1476375" h="972185">
                  <a:moveTo>
                    <a:pt x="1476006" y="972007"/>
                  </a:moveTo>
                  <a:lnTo>
                    <a:pt x="0" y="972007"/>
                  </a:lnTo>
                  <a:lnTo>
                    <a:pt x="0" y="0"/>
                  </a:lnTo>
                  <a:lnTo>
                    <a:pt x="1476006" y="0"/>
                  </a:lnTo>
                  <a:lnTo>
                    <a:pt x="1476006" y="972007"/>
                  </a:lnTo>
                  <a:close/>
                </a:path>
              </a:pathLst>
            </a:custGeom>
            <a:ln w="38100">
              <a:solidFill>
                <a:srgbClr val="E0AFCF"/>
              </a:solidFill>
            </a:ln>
          </p:spPr>
          <p:txBody>
            <a:bodyPr wrap="square" lIns="0" tIns="0" rIns="0" bIns="0" rtlCol="0"/>
            <a:lstStyle/>
            <a:p>
              <a:endParaRPr/>
            </a:p>
          </p:txBody>
        </p:sp>
        <p:pic>
          <p:nvPicPr>
            <p:cNvPr id="271" name="object 271"/>
            <p:cNvPicPr/>
            <p:nvPr/>
          </p:nvPicPr>
          <p:blipFill>
            <a:blip r:embed="rId67" cstate="print"/>
            <a:stretch>
              <a:fillRect/>
            </a:stretch>
          </p:blipFill>
          <p:spPr>
            <a:xfrm>
              <a:off x="5369288" y="4474038"/>
              <a:ext cx="1470721" cy="980480"/>
            </a:xfrm>
            <a:prstGeom prst="rect">
              <a:avLst/>
            </a:prstGeom>
          </p:spPr>
        </p:pic>
        <p:sp>
          <p:nvSpPr>
            <p:cNvPr id="272" name="object 272"/>
            <p:cNvSpPr/>
            <p:nvPr/>
          </p:nvSpPr>
          <p:spPr>
            <a:xfrm>
              <a:off x="4086009" y="4464037"/>
              <a:ext cx="2753995" cy="2970530"/>
            </a:xfrm>
            <a:custGeom>
              <a:avLst/>
              <a:gdLst/>
              <a:ahLst/>
              <a:cxnLst/>
              <a:rect l="l" t="t" r="r" b="b"/>
              <a:pathLst>
                <a:path w="2753995" h="2970529">
                  <a:moveTo>
                    <a:pt x="2753994" y="1007999"/>
                  </a:moveTo>
                  <a:lnTo>
                    <a:pt x="1277988" y="1007999"/>
                  </a:lnTo>
                  <a:lnTo>
                    <a:pt x="1277988" y="0"/>
                  </a:lnTo>
                  <a:lnTo>
                    <a:pt x="2753994" y="0"/>
                  </a:lnTo>
                  <a:lnTo>
                    <a:pt x="2753994" y="1007999"/>
                  </a:lnTo>
                  <a:close/>
                </a:path>
                <a:path w="2753995" h="2970529">
                  <a:moveTo>
                    <a:pt x="1278001" y="2969996"/>
                  </a:moveTo>
                  <a:lnTo>
                    <a:pt x="0" y="2969996"/>
                  </a:lnTo>
                  <a:lnTo>
                    <a:pt x="0" y="1691995"/>
                  </a:lnTo>
                  <a:lnTo>
                    <a:pt x="1278001" y="1691995"/>
                  </a:lnTo>
                  <a:lnTo>
                    <a:pt x="1278001" y="2969996"/>
                  </a:lnTo>
                  <a:close/>
                </a:path>
              </a:pathLst>
            </a:custGeom>
            <a:ln w="38100">
              <a:solidFill>
                <a:srgbClr val="E0AFCF"/>
              </a:solidFill>
            </a:ln>
          </p:spPr>
          <p:txBody>
            <a:bodyPr wrap="square" lIns="0" tIns="0" rIns="0" bIns="0" rtlCol="0"/>
            <a:lstStyle/>
            <a:p>
              <a:endParaRPr/>
            </a:p>
          </p:txBody>
        </p:sp>
        <p:pic>
          <p:nvPicPr>
            <p:cNvPr id="273" name="object 273"/>
            <p:cNvPicPr/>
            <p:nvPr/>
          </p:nvPicPr>
          <p:blipFill>
            <a:blip r:embed="rId68" cstate="print"/>
            <a:stretch>
              <a:fillRect/>
            </a:stretch>
          </p:blipFill>
          <p:spPr>
            <a:xfrm>
              <a:off x="4104003" y="6174032"/>
              <a:ext cx="1246593" cy="1246593"/>
            </a:xfrm>
            <a:prstGeom prst="rect">
              <a:avLst/>
            </a:prstGeom>
          </p:spPr>
        </p:pic>
        <p:pic>
          <p:nvPicPr>
            <p:cNvPr id="274" name="object 274"/>
            <p:cNvPicPr/>
            <p:nvPr/>
          </p:nvPicPr>
          <p:blipFill>
            <a:blip r:embed="rId69" cstate="print"/>
            <a:stretch>
              <a:fillRect/>
            </a:stretch>
          </p:blipFill>
          <p:spPr>
            <a:xfrm>
              <a:off x="2904938" y="7889061"/>
              <a:ext cx="1487064" cy="994372"/>
            </a:xfrm>
            <a:prstGeom prst="rect">
              <a:avLst/>
            </a:prstGeom>
          </p:spPr>
        </p:pic>
        <p:sp>
          <p:nvSpPr>
            <p:cNvPr id="275" name="object 275"/>
            <p:cNvSpPr/>
            <p:nvPr/>
          </p:nvSpPr>
          <p:spPr>
            <a:xfrm>
              <a:off x="2904934" y="7884045"/>
              <a:ext cx="1476375" cy="1008380"/>
            </a:xfrm>
            <a:custGeom>
              <a:avLst/>
              <a:gdLst/>
              <a:ahLst/>
              <a:cxnLst/>
              <a:rect l="l" t="t" r="r" b="b"/>
              <a:pathLst>
                <a:path w="1476375" h="1008379">
                  <a:moveTo>
                    <a:pt x="1476006" y="1007999"/>
                  </a:moveTo>
                  <a:lnTo>
                    <a:pt x="0" y="1007999"/>
                  </a:lnTo>
                  <a:lnTo>
                    <a:pt x="0" y="0"/>
                  </a:lnTo>
                  <a:lnTo>
                    <a:pt x="1476006" y="0"/>
                  </a:lnTo>
                  <a:lnTo>
                    <a:pt x="1476006" y="1007999"/>
                  </a:lnTo>
                  <a:close/>
                </a:path>
              </a:pathLst>
            </a:custGeom>
            <a:ln w="38100">
              <a:solidFill>
                <a:srgbClr val="E0AFCF"/>
              </a:solidFill>
            </a:ln>
          </p:spPr>
          <p:txBody>
            <a:bodyPr wrap="square" lIns="0" tIns="0" rIns="0" bIns="0" rtlCol="0"/>
            <a:lstStyle/>
            <a:p>
              <a:endParaRPr/>
            </a:p>
          </p:txBody>
        </p:sp>
        <p:sp>
          <p:nvSpPr>
            <p:cNvPr id="276" name="object 276"/>
            <p:cNvSpPr/>
            <p:nvPr/>
          </p:nvSpPr>
          <p:spPr>
            <a:xfrm>
              <a:off x="5472008" y="6542142"/>
              <a:ext cx="1764030" cy="324485"/>
            </a:xfrm>
            <a:custGeom>
              <a:avLst/>
              <a:gdLst/>
              <a:ahLst/>
              <a:cxnLst/>
              <a:rect l="l" t="t" r="r" b="b"/>
              <a:pathLst>
                <a:path w="1764029" h="324484">
                  <a:moveTo>
                    <a:pt x="0" y="324002"/>
                  </a:moveTo>
                  <a:lnTo>
                    <a:pt x="1764004" y="0"/>
                  </a:lnTo>
                </a:path>
              </a:pathLst>
            </a:custGeom>
            <a:ln w="9525">
              <a:solidFill>
                <a:srgbClr val="221815"/>
              </a:solidFill>
            </a:ln>
          </p:spPr>
          <p:txBody>
            <a:bodyPr wrap="square" lIns="0" tIns="0" rIns="0" bIns="0" rtlCol="0"/>
            <a:lstStyle/>
            <a:p>
              <a:endParaRPr/>
            </a:p>
          </p:txBody>
        </p:sp>
        <p:sp>
          <p:nvSpPr>
            <p:cNvPr id="277" name="object 277"/>
            <p:cNvSpPr/>
            <p:nvPr/>
          </p:nvSpPr>
          <p:spPr>
            <a:xfrm>
              <a:off x="6588010" y="5544035"/>
              <a:ext cx="612140" cy="612140"/>
            </a:xfrm>
            <a:custGeom>
              <a:avLst/>
              <a:gdLst/>
              <a:ahLst/>
              <a:cxnLst/>
              <a:rect l="l" t="t" r="r" b="b"/>
              <a:pathLst>
                <a:path w="612140" h="612139">
                  <a:moveTo>
                    <a:pt x="0" y="0"/>
                  </a:moveTo>
                  <a:lnTo>
                    <a:pt x="612000" y="612000"/>
                  </a:lnTo>
                </a:path>
              </a:pathLst>
            </a:custGeom>
            <a:ln w="9525">
              <a:solidFill>
                <a:srgbClr val="221815"/>
              </a:solidFill>
            </a:ln>
          </p:spPr>
          <p:txBody>
            <a:bodyPr wrap="square" lIns="0" tIns="0" rIns="0" bIns="0" rtlCol="0"/>
            <a:lstStyle/>
            <a:p>
              <a:endParaRPr/>
            </a:p>
          </p:txBody>
        </p:sp>
        <p:sp>
          <p:nvSpPr>
            <p:cNvPr id="278" name="object 278"/>
            <p:cNvSpPr/>
            <p:nvPr/>
          </p:nvSpPr>
          <p:spPr>
            <a:xfrm>
              <a:off x="8028012" y="4464033"/>
              <a:ext cx="144145" cy="1898650"/>
            </a:xfrm>
            <a:custGeom>
              <a:avLst/>
              <a:gdLst/>
              <a:ahLst/>
              <a:cxnLst/>
              <a:rect l="l" t="t" r="r" b="b"/>
              <a:pathLst>
                <a:path w="144145" h="1898650">
                  <a:moveTo>
                    <a:pt x="0" y="0"/>
                  </a:moveTo>
                  <a:lnTo>
                    <a:pt x="144005" y="1898103"/>
                  </a:lnTo>
                </a:path>
              </a:pathLst>
            </a:custGeom>
            <a:ln w="9525">
              <a:solidFill>
                <a:srgbClr val="221815"/>
              </a:solidFill>
            </a:ln>
          </p:spPr>
          <p:txBody>
            <a:bodyPr wrap="square" lIns="0" tIns="0" rIns="0" bIns="0" rtlCol="0"/>
            <a:lstStyle/>
            <a:p>
              <a:endParaRPr/>
            </a:p>
          </p:txBody>
        </p:sp>
      </p:grpSp>
      <p:sp>
        <p:nvSpPr>
          <p:cNvPr id="279" name="object 279"/>
          <p:cNvSpPr txBox="1"/>
          <p:nvPr/>
        </p:nvSpPr>
        <p:spPr>
          <a:xfrm>
            <a:off x="239303" y="6124331"/>
            <a:ext cx="3844290" cy="166712"/>
          </a:xfrm>
          <a:prstGeom prst="rect">
            <a:avLst/>
          </a:prstGeom>
        </p:spPr>
        <p:txBody>
          <a:bodyPr vert="horz" wrap="square" lIns="0" tIns="12700" rIns="0" bIns="0" rtlCol="0">
            <a:spAutoFit/>
          </a:bodyPr>
          <a:lstStyle/>
          <a:p>
            <a:pPr marL="12700">
              <a:lnSpc>
                <a:spcPct val="100000"/>
              </a:lnSpc>
              <a:spcBef>
                <a:spcPts val="100"/>
              </a:spcBef>
            </a:pPr>
            <a:r>
              <a:rPr sz="1000" spc="-30" dirty="0" err="1" smtClean="0">
                <a:solidFill>
                  <a:srgbClr val="221815"/>
                </a:solidFill>
                <a:latin typeface="Yu Gothic UI" panose="020B0500000000000000" pitchFamily="50" charset="-128"/>
                <a:ea typeface="Yu Gothic UI" panose="020B0500000000000000" pitchFamily="50" charset="-128"/>
                <a:cs typeface="Microsoft JhengHei"/>
              </a:rPr>
              <a:t>ポイント取得のための嶺南地域における特設集中講座開設予定です</a:t>
            </a:r>
            <a:r>
              <a:rPr lang="ja-JP" altLang="en-US" sz="1000" dirty="0" err="1" smtClean="0">
                <a:latin typeface="Yu Gothic UI" panose="020B0500000000000000" pitchFamily="50" charset="-128"/>
                <a:ea typeface="Yu Gothic UI" panose="020B0500000000000000" pitchFamily="50" charset="-128"/>
              </a:rPr>
              <a:t>。</a:t>
            </a:r>
            <a:endParaRPr sz="1000" dirty="0">
              <a:latin typeface="Yu Gothic UI" panose="020B0500000000000000" pitchFamily="50" charset="-128"/>
              <a:ea typeface="Yu Gothic UI" panose="020B0500000000000000" pitchFamily="50" charset="-128"/>
              <a:cs typeface="Microsoft JhengHei"/>
            </a:endParaRPr>
          </a:p>
        </p:txBody>
      </p:sp>
      <p:sp>
        <p:nvSpPr>
          <p:cNvPr id="280" name="object 280"/>
          <p:cNvSpPr txBox="1"/>
          <p:nvPr/>
        </p:nvSpPr>
        <p:spPr>
          <a:xfrm>
            <a:off x="239303" y="6276731"/>
            <a:ext cx="2119630" cy="166712"/>
          </a:xfrm>
          <a:prstGeom prst="rect">
            <a:avLst/>
          </a:prstGeom>
        </p:spPr>
        <p:txBody>
          <a:bodyPr vert="horz" wrap="square" lIns="0" tIns="12700" rIns="0" bIns="0" rtlCol="0">
            <a:spAutoFit/>
          </a:bodyPr>
          <a:lstStyle/>
          <a:p>
            <a:pPr marL="12700">
              <a:lnSpc>
                <a:spcPct val="100000"/>
              </a:lnSpc>
              <a:spcBef>
                <a:spcPts val="100"/>
              </a:spcBef>
            </a:pPr>
            <a:r>
              <a:rPr sz="1000" spc="-30" dirty="0" err="1" smtClean="0">
                <a:solidFill>
                  <a:srgbClr val="221815"/>
                </a:solidFill>
                <a:latin typeface="Yu Gothic UI" panose="020B0500000000000000" pitchFamily="50" charset="-128"/>
                <a:ea typeface="Yu Gothic UI" panose="020B0500000000000000" pitchFamily="50" charset="-128"/>
                <a:cs typeface="Microsoft JhengHei"/>
              </a:rPr>
              <a:t>嶺南地域の方もぜひご応募ください</a:t>
            </a:r>
            <a:r>
              <a:rPr lang="ja-JP" altLang="en-US" sz="1000" dirty="0" err="1" smtClean="0">
                <a:latin typeface="Yu Gothic UI" panose="020B0500000000000000" pitchFamily="50" charset="-128"/>
                <a:ea typeface="Yu Gothic UI" panose="020B0500000000000000" pitchFamily="50" charset="-128"/>
              </a:rPr>
              <a:t>。</a:t>
            </a:r>
            <a:endParaRPr sz="1000" dirty="0">
              <a:latin typeface="Yu Gothic UI" panose="020B0500000000000000" pitchFamily="50" charset="-128"/>
              <a:ea typeface="Yu Gothic UI" panose="020B0500000000000000" pitchFamily="50" charset="-128"/>
              <a:cs typeface="Microsoft JhengHei"/>
            </a:endParaRPr>
          </a:p>
        </p:txBody>
      </p:sp>
      <p:grpSp>
        <p:nvGrpSpPr>
          <p:cNvPr id="281" name="object 281"/>
          <p:cNvGrpSpPr/>
          <p:nvPr/>
        </p:nvGrpSpPr>
        <p:grpSpPr>
          <a:xfrm>
            <a:off x="6482757" y="7814773"/>
            <a:ext cx="1694180" cy="614045"/>
            <a:chOff x="6482757" y="7814773"/>
            <a:chExt cx="1694180" cy="614045"/>
          </a:xfrm>
        </p:grpSpPr>
        <p:pic>
          <p:nvPicPr>
            <p:cNvPr id="282" name="object 282"/>
            <p:cNvPicPr/>
            <p:nvPr/>
          </p:nvPicPr>
          <p:blipFill>
            <a:blip r:embed="rId70" cstate="print"/>
            <a:stretch>
              <a:fillRect/>
            </a:stretch>
          </p:blipFill>
          <p:spPr>
            <a:xfrm>
              <a:off x="6482757" y="7814773"/>
              <a:ext cx="81953" cy="81965"/>
            </a:xfrm>
            <a:prstGeom prst="rect">
              <a:avLst/>
            </a:prstGeom>
          </p:spPr>
        </p:pic>
        <p:sp>
          <p:nvSpPr>
            <p:cNvPr id="283" name="object 283"/>
            <p:cNvSpPr/>
            <p:nvPr/>
          </p:nvSpPr>
          <p:spPr>
            <a:xfrm>
              <a:off x="6516009" y="7848043"/>
              <a:ext cx="1656080" cy="576580"/>
            </a:xfrm>
            <a:custGeom>
              <a:avLst/>
              <a:gdLst/>
              <a:ahLst/>
              <a:cxnLst/>
              <a:rect l="l" t="t" r="r" b="b"/>
              <a:pathLst>
                <a:path w="1656079" h="576579">
                  <a:moveTo>
                    <a:pt x="1656003" y="575995"/>
                  </a:moveTo>
                  <a:lnTo>
                    <a:pt x="0" y="0"/>
                  </a:lnTo>
                </a:path>
              </a:pathLst>
            </a:custGeom>
            <a:ln w="9525">
              <a:solidFill>
                <a:srgbClr val="221815"/>
              </a:solidFill>
            </a:ln>
          </p:spPr>
          <p:txBody>
            <a:bodyPr wrap="square" lIns="0" tIns="0" rIns="0" bIns="0" rtlCol="0"/>
            <a:lstStyle/>
            <a:p>
              <a:endParaRPr/>
            </a:p>
          </p:txBody>
        </p:sp>
      </p:grpSp>
      <p:sp>
        <p:nvSpPr>
          <p:cNvPr id="284" name="object 284"/>
          <p:cNvSpPr txBox="1"/>
          <p:nvPr/>
        </p:nvSpPr>
        <p:spPr>
          <a:xfrm>
            <a:off x="8135631" y="9119764"/>
            <a:ext cx="1575435" cy="381000"/>
          </a:xfrm>
          <a:prstGeom prst="rect">
            <a:avLst/>
          </a:prstGeom>
        </p:spPr>
        <p:txBody>
          <a:bodyPr vert="horz" wrap="square" lIns="0" tIns="68580" rIns="0" bIns="0" rtlCol="0">
            <a:spAutoFit/>
          </a:bodyPr>
          <a:lstStyle/>
          <a:p>
            <a:pPr marL="62230">
              <a:lnSpc>
                <a:spcPct val="100000"/>
              </a:lnSpc>
              <a:spcBef>
                <a:spcPts val="540"/>
              </a:spcBef>
            </a:pPr>
            <a:r>
              <a:rPr sz="800" spc="-25" dirty="0">
                <a:solidFill>
                  <a:srgbClr val="221815"/>
                </a:solidFill>
                <a:latin typeface="Yu Gothic UI" panose="020B0500000000000000" pitchFamily="50" charset="-128"/>
                <a:ea typeface="Yu Gothic UI" panose="020B0500000000000000" pitchFamily="50" charset="-128"/>
                <a:cs typeface="Microsoft JhengHei"/>
              </a:rPr>
              <a:t>美浜町エネルギー環境教育体験</a:t>
            </a:r>
            <a:r>
              <a:rPr sz="800" spc="-50" dirty="0">
                <a:solidFill>
                  <a:srgbClr val="221815"/>
                </a:solidFill>
                <a:latin typeface="Yu Gothic UI" panose="020B0500000000000000" pitchFamily="50" charset="-128"/>
                <a:ea typeface="Yu Gothic UI" panose="020B0500000000000000" pitchFamily="50" charset="-128"/>
                <a:cs typeface="Microsoft JhengHei"/>
              </a:rPr>
              <a:t>館</a:t>
            </a:r>
            <a:endParaRPr sz="800" dirty="0">
              <a:latin typeface="Yu Gothic UI" panose="020B0500000000000000" pitchFamily="50" charset="-128"/>
              <a:ea typeface="Yu Gothic UI" panose="020B0500000000000000" pitchFamily="50" charset="-128"/>
              <a:cs typeface="Microsoft JhengHei"/>
            </a:endParaRPr>
          </a:p>
          <a:p>
            <a:pPr marL="12700">
              <a:lnSpc>
                <a:spcPct val="100000"/>
              </a:lnSpc>
              <a:spcBef>
                <a:spcPts val="440"/>
              </a:spcBef>
            </a:pPr>
            <a:r>
              <a:rPr sz="800" spc="-25" dirty="0">
                <a:solidFill>
                  <a:srgbClr val="221815"/>
                </a:solidFill>
                <a:latin typeface="Yu Gothic UI" panose="020B0500000000000000" pitchFamily="50" charset="-128"/>
                <a:ea typeface="Yu Gothic UI" panose="020B0500000000000000" pitchFamily="50" charset="-128"/>
                <a:cs typeface="Microsoft JhengHei"/>
              </a:rPr>
              <a:t>（きいぱす</a:t>
            </a:r>
            <a:r>
              <a:rPr sz="800" spc="-50" dirty="0">
                <a:solidFill>
                  <a:srgbClr val="221815"/>
                </a:solidFill>
                <a:latin typeface="Yu Gothic UI" panose="020B0500000000000000" pitchFamily="50" charset="-128"/>
                <a:ea typeface="Yu Gothic UI" panose="020B0500000000000000" pitchFamily="50" charset="-128"/>
                <a:cs typeface="Microsoft JhengHei"/>
              </a:rPr>
              <a:t>）</a:t>
            </a:r>
            <a:endParaRPr sz="800" dirty="0">
              <a:latin typeface="Yu Gothic UI" panose="020B0500000000000000" pitchFamily="50" charset="-128"/>
              <a:ea typeface="Yu Gothic UI" panose="020B0500000000000000" pitchFamily="50" charset="-128"/>
              <a:cs typeface="Microsoft JhengHei"/>
            </a:endParaRPr>
          </a:p>
        </p:txBody>
      </p:sp>
      <p:grpSp>
        <p:nvGrpSpPr>
          <p:cNvPr id="285" name="object 285"/>
          <p:cNvGrpSpPr/>
          <p:nvPr/>
        </p:nvGrpSpPr>
        <p:grpSpPr>
          <a:xfrm>
            <a:off x="2477655" y="6132309"/>
            <a:ext cx="7297420" cy="2957830"/>
            <a:chOff x="2477655" y="6132309"/>
            <a:chExt cx="7297420" cy="2957830"/>
          </a:xfrm>
        </p:grpSpPr>
        <p:pic>
          <p:nvPicPr>
            <p:cNvPr id="286" name="object 286"/>
            <p:cNvPicPr/>
            <p:nvPr/>
          </p:nvPicPr>
          <p:blipFill>
            <a:blip r:embed="rId71" cstate="print"/>
            <a:stretch>
              <a:fillRect/>
            </a:stretch>
          </p:blipFill>
          <p:spPr>
            <a:xfrm>
              <a:off x="8287829" y="8098461"/>
              <a:ext cx="1460369" cy="973579"/>
            </a:xfrm>
            <a:prstGeom prst="rect">
              <a:avLst/>
            </a:prstGeom>
          </p:spPr>
        </p:pic>
        <p:sp>
          <p:nvSpPr>
            <p:cNvPr id="287" name="object 287"/>
            <p:cNvSpPr/>
            <p:nvPr/>
          </p:nvSpPr>
          <p:spPr>
            <a:xfrm>
              <a:off x="8280006" y="8098459"/>
              <a:ext cx="1476375" cy="972185"/>
            </a:xfrm>
            <a:custGeom>
              <a:avLst/>
              <a:gdLst/>
              <a:ahLst/>
              <a:cxnLst/>
              <a:rect l="l" t="t" r="r" b="b"/>
              <a:pathLst>
                <a:path w="1476375" h="972184">
                  <a:moveTo>
                    <a:pt x="1476006" y="972007"/>
                  </a:moveTo>
                  <a:lnTo>
                    <a:pt x="0" y="972007"/>
                  </a:lnTo>
                  <a:lnTo>
                    <a:pt x="0" y="0"/>
                  </a:lnTo>
                  <a:lnTo>
                    <a:pt x="1476006" y="0"/>
                  </a:lnTo>
                  <a:lnTo>
                    <a:pt x="1476006" y="972007"/>
                  </a:lnTo>
                  <a:close/>
                </a:path>
              </a:pathLst>
            </a:custGeom>
            <a:ln w="38100">
              <a:solidFill>
                <a:srgbClr val="E0AFCF"/>
              </a:solidFill>
            </a:ln>
          </p:spPr>
          <p:txBody>
            <a:bodyPr wrap="square" lIns="0" tIns="0" rIns="0" bIns="0" rtlCol="0"/>
            <a:lstStyle/>
            <a:p>
              <a:endParaRPr/>
            </a:p>
          </p:txBody>
        </p:sp>
        <p:sp>
          <p:nvSpPr>
            <p:cNvPr id="288" name="object 288"/>
            <p:cNvSpPr/>
            <p:nvPr/>
          </p:nvSpPr>
          <p:spPr>
            <a:xfrm>
              <a:off x="7236015" y="6138659"/>
              <a:ext cx="71120" cy="71120"/>
            </a:xfrm>
            <a:custGeom>
              <a:avLst/>
              <a:gdLst/>
              <a:ahLst/>
              <a:cxnLst/>
              <a:rect l="l" t="t" r="r" b="b"/>
              <a:pathLst>
                <a:path w="71120" h="71120">
                  <a:moveTo>
                    <a:pt x="70700" y="0"/>
                  </a:moveTo>
                  <a:lnTo>
                    <a:pt x="0" y="0"/>
                  </a:lnTo>
                  <a:lnTo>
                    <a:pt x="0" y="70700"/>
                  </a:lnTo>
                  <a:lnTo>
                    <a:pt x="70700" y="70700"/>
                  </a:lnTo>
                  <a:lnTo>
                    <a:pt x="70700" y="0"/>
                  </a:lnTo>
                  <a:close/>
                </a:path>
              </a:pathLst>
            </a:custGeom>
            <a:solidFill>
              <a:srgbClr val="EE87B4"/>
            </a:solidFill>
          </p:spPr>
          <p:txBody>
            <a:bodyPr wrap="square" lIns="0" tIns="0" rIns="0" bIns="0" rtlCol="0"/>
            <a:lstStyle/>
            <a:p>
              <a:endParaRPr/>
            </a:p>
          </p:txBody>
        </p:sp>
        <p:sp>
          <p:nvSpPr>
            <p:cNvPr id="289" name="object 289"/>
            <p:cNvSpPr/>
            <p:nvPr/>
          </p:nvSpPr>
          <p:spPr>
            <a:xfrm>
              <a:off x="7236015" y="6138659"/>
              <a:ext cx="71120" cy="71120"/>
            </a:xfrm>
            <a:custGeom>
              <a:avLst/>
              <a:gdLst/>
              <a:ahLst/>
              <a:cxnLst/>
              <a:rect l="l" t="t" r="r" b="b"/>
              <a:pathLst>
                <a:path w="71120" h="71120">
                  <a:moveTo>
                    <a:pt x="70700" y="70700"/>
                  </a:moveTo>
                  <a:lnTo>
                    <a:pt x="0" y="70700"/>
                  </a:lnTo>
                  <a:lnTo>
                    <a:pt x="0" y="0"/>
                  </a:lnTo>
                  <a:lnTo>
                    <a:pt x="70700" y="0"/>
                  </a:lnTo>
                  <a:lnTo>
                    <a:pt x="70700" y="70700"/>
                  </a:lnTo>
                  <a:close/>
                </a:path>
              </a:pathLst>
            </a:custGeom>
            <a:ln w="12700">
              <a:solidFill>
                <a:srgbClr val="C40D23"/>
              </a:solidFill>
            </a:ln>
          </p:spPr>
          <p:txBody>
            <a:bodyPr wrap="square" lIns="0" tIns="0" rIns="0" bIns="0" rtlCol="0"/>
            <a:lstStyle/>
            <a:p>
              <a:endParaRPr/>
            </a:p>
          </p:txBody>
        </p:sp>
        <p:pic>
          <p:nvPicPr>
            <p:cNvPr id="290" name="object 290"/>
            <p:cNvPicPr/>
            <p:nvPr/>
          </p:nvPicPr>
          <p:blipFill>
            <a:blip r:embed="rId72" cstate="print"/>
            <a:stretch>
              <a:fillRect/>
            </a:stretch>
          </p:blipFill>
          <p:spPr>
            <a:xfrm>
              <a:off x="2484005" y="6589386"/>
              <a:ext cx="1053528" cy="314460"/>
            </a:xfrm>
            <a:prstGeom prst="rect">
              <a:avLst/>
            </a:prstGeom>
          </p:spPr>
        </p:pic>
        <p:sp>
          <p:nvSpPr>
            <p:cNvPr id="291" name="object 291"/>
            <p:cNvSpPr/>
            <p:nvPr/>
          </p:nvSpPr>
          <p:spPr>
            <a:xfrm>
              <a:off x="2484005" y="6588036"/>
              <a:ext cx="1054100" cy="317500"/>
            </a:xfrm>
            <a:custGeom>
              <a:avLst/>
              <a:gdLst/>
              <a:ahLst/>
              <a:cxnLst/>
              <a:rect l="l" t="t" r="r" b="b"/>
              <a:pathLst>
                <a:path w="1054100" h="317500">
                  <a:moveTo>
                    <a:pt x="0" y="0"/>
                  </a:moveTo>
                  <a:lnTo>
                    <a:pt x="1053528" y="0"/>
                  </a:lnTo>
                  <a:lnTo>
                    <a:pt x="1053528" y="317157"/>
                  </a:lnTo>
                  <a:lnTo>
                    <a:pt x="0" y="317157"/>
                  </a:lnTo>
                  <a:lnTo>
                    <a:pt x="0" y="0"/>
                  </a:lnTo>
                  <a:close/>
                </a:path>
              </a:pathLst>
            </a:custGeom>
            <a:ln w="12700">
              <a:solidFill>
                <a:srgbClr val="9F9FA0"/>
              </a:solidFill>
            </a:ln>
          </p:spPr>
          <p:txBody>
            <a:bodyPr wrap="square" lIns="0" tIns="0" rIns="0" bIns="0" rtlCol="0"/>
            <a:lstStyle/>
            <a:p>
              <a:endParaRPr/>
            </a:p>
          </p:txBody>
        </p:sp>
      </p:grpSp>
      <p:sp>
        <p:nvSpPr>
          <p:cNvPr id="292" name="object 292"/>
          <p:cNvSpPr txBox="1"/>
          <p:nvPr/>
        </p:nvSpPr>
        <p:spPr>
          <a:xfrm>
            <a:off x="2821038" y="6753390"/>
            <a:ext cx="688975" cy="137795"/>
          </a:xfrm>
          <a:prstGeom prst="rect">
            <a:avLst/>
          </a:prstGeom>
          <a:solidFill>
            <a:srgbClr val="EDEEEC"/>
          </a:solidFill>
        </p:spPr>
        <p:txBody>
          <a:bodyPr vert="horz" wrap="square" lIns="0" tIns="0" rIns="0" bIns="0" rtlCol="0">
            <a:spAutoFit/>
          </a:bodyPr>
          <a:lstStyle/>
          <a:p>
            <a:pPr marL="84455">
              <a:lnSpc>
                <a:spcPts val="819"/>
              </a:lnSpc>
            </a:pPr>
            <a:r>
              <a:rPr sz="750" dirty="0">
                <a:solidFill>
                  <a:srgbClr val="221815"/>
                </a:solidFill>
                <a:latin typeface="Yu Gothic UI"/>
                <a:cs typeface="Yu Gothic UI"/>
              </a:rPr>
              <a:t>〇〇</a:t>
            </a:r>
            <a:r>
              <a:rPr sz="750" spc="125" dirty="0">
                <a:solidFill>
                  <a:srgbClr val="221815"/>
                </a:solidFill>
                <a:latin typeface="Yu Gothic UI"/>
                <a:cs typeface="Yu Gothic UI"/>
              </a:rPr>
              <a:t>  〇</a:t>
            </a:r>
            <a:r>
              <a:rPr sz="750" spc="-50" dirty="0">
                <a:solidFill>
                  <a:srgbClr val="221815"/>
                </a:solidFill>
                <a:latin typeface="Yu Gothic UI"/>
                <a:cs typeface="Yu Gothic UI"/>
              </a:rPr>
              <a:t>〇</a:t>
            </a:r>
            <a:endParaRPr sz="750">
              <a:latin typeface="Yu Gothic UI"/>
              <a:cs typeface="Yu Gothic UI"/>
            </a:endParaRPr>
          </a:p>
        </p:txBody>
      </p:sp>
      <p:sp>
        <p:nvSpPr>
          <p:cNvPr id="293" name="object 293"/>
          <p:cNvSpPr txBox="1"/>
          <p:nvPr/>
        </p:nvSpPr>
        <p:spPr>
          <a:xfrm>
            <a:off x="1103299" y="10109737"/>
            <a:ext cx="755015" cy="147320"/>
          </a:xfrm>
          <a:prstGeom prst="rect">
            <a:avLst/>
          </a:prstGeom>
        </p:spPr>
        <p:txBody>
          <a:bodyPr vert="horz" wrap="square" lIns="0" tIns="12700" rIns="0" bIns="0" rtlCol="0">
            <a:spAutoFit/>
          </a:bodyPr>
          <a:lstStyle/>
          <a:p>
            <a:pPr marL="12700">
              <a:lnSpc>
                <a:spcPct val="100000"/>
              </a:lnSpc>
              <a:spcBef>
                <a:spcPts val="100"/>
              </a:spcBef>
            </a:pPr>
            <a:r>
              <a:rPr sz="800" spc="-10" dirty="0">
                <a:solidFill>
                  <a:srgbClr val="221815"/>
                </a:solidFill>
                <a:latin typeface="Yu Gothic UI"/>
                <a:cs typeface="Yu Gothic UI"/>
              </a:rPr>
              <a:t>福井 </a:t>
            </a:r>
            <a:r>
              <a:rPr sz="800" dirty="0">
                <a:solidFill>
                  <a:srgbClr val="221815"/>
                </a:solidFill>
                <a:latin typeface="Yu Gothic UI"/>
                <a:cs typeface="Yu Gothic UI"/>
              </a:rPr>
              <a:t>CST</a:t>
            </a:r>
            <a:r>
              <a:rPr sz="800" spc="-20" dirty="0">
                <a:solidFill>
                  <a:srgbClr val="221815"/>
                </a:solidFill>
                <a:latin typeface="Yu Gothic UI"/>
                <a:cs typeface="Yu Gothic UI"/>
              </a:rPr>
              <a:t> 認定証</a:t>
            </a:r>
            <a:endParaRPr sz="800">
              <a:latin typeface="Yu Gothic UI"/>
              <a:cs typeface="Yu Gothic UI"/>
            </a:endParaRPr>
          </a:p>
        </p:txBody>
      </p:sp>
      <p:sp>
        <p:nvSpPr>
          <p:cNvPr id="294" name="object 294"/>
          <p:cNvSpPr txBox="1"/>
          <p:nvPr/>
        </p:nvSpPr>
        <p:spPr>
          <a:xfrm>
            <a:off x="2471303" y="6889219"/>
            <a:ext cx="1092200" cy="292100"/>
          </a:xfrm>
          <a:prstGeom prst="rect">
            <a:avLst/>
          </a:prstGeom>
        </p:spPr>
        <p:txBody>
          <a:bodyPr vert="horz" wrap="square" lIns="0" tIns="12700" rIns="0" bIns="0" rtlCol="0">
            <a:spAutoFit/>
          </a:bodyPr>
          <a:lstStyle/>
          <a:p>
            <a:pPr marL="12700" marR="5080">
              <a:lnSpc>
                <a:spcPct val="145800"/>
              </a:lnSpc>
              <a:spcBef>
                <a:spcPts val="100"/>
              </a:spcBef>
            </a:pPr>
            <a:r>
              <a:rPr sz="600" spc="120" dirty="0">
                <a:solidFill>
                  <a:srgbClr val="221815"/>
                </a:solidFill>
                <a:latin typeface="Yu Gothic UI"/>
                <a:cs typeface="Yu Gothic UI"/>
              </a:rPr>
              <a:t>修了者</a:t>
            </a:r>
            <a:r>
              <a:rPr sz="600" spc="90" dirty="0">
                <a:solidFill>
                  <a:srgbClr val="221815"/>
                </a:solidFill>
                <a:latin typeface="Yu Gothic UI"/>
                <a:cs typeface="Yu Gothic UI"/>
              </a:rPr>
              <a:t>に</a:t>
            </a:r>
            <a:r>
              <a:rPr sz="600" spc="95" dirty="0">
                <a:solidFill>
                  <a:srgbClr val="221815"/>
                </a:solidFill>
                <a:latin typeface="Yu Gothic UI"/>
                <a:cs typeface="Yu Gothic UI"/>
              </a:rPr>
              <a:t>バ</a:t>
            </a:r>
            <a:r>
              <a:rPr sz="600" spc="75" dirty="0">
                <a:solidFill>
                  <a:srgbClr val="221815"/>
                </a:solidFill>
                <a:latin typeface="Yu Gothic UI"/>
                <a:cs typeface="Yu Gothic UI"/>
              </a:rPr>
              <a:t>ッ</a:t>
            </a:r>
            <a:r>
              <a:rPr sz="600" spc="95" dirty="0">
                <a:solidFill>
                  <a:srgbClr val="221815"/>
                </a:solidFill>
                <a:latin typeface="Yu Gothic UI"/>
                <a:cs typeface="Yu Gothic UI"/>
              </a:rPr>
              <a:t>ジ</a:t>
            </a:r>
            <a:r>
              <a:rPr sz="600" spc="90" dirty="0">
                <a:solidFill>
                  <a:srgbClr val="221815"/>
                </a:solidFill>
                <a:latin typeface="Yu Gothic UI"/>
                <a:cs typeface="Yu Gothic UI"/>
              </a:rPr>
              <a:t>を</a:t>
            </a:r>
            <a:r>
              <a:rPr sz="600" spc="95" dirty="0">
                <a:solidFill>
                  <a:srgbClr val="221815"/>
                </a:solidFill>
                <a:latin typeface="Yu Gothic UI"/>
                <a:cs typeface="Yu Gothic UI"/>
              </a:rPr>
              <a:t>お</a:t>
            </a:r>
            <a:r>
              <a:rPr sz="600" spc="120" dirty="0">
                <a:solidFill>
                  <a:srgbClr val="221815"/>
                </a:solidFill>
                <a:latin typeface="Yu Gothic UI"/>
                <a:cs typeface="Yu Gothic UI"/>
              </a:rPr>
              <a:t>渡</a:t>
            </a:r>
            <a:r>
              <a:rPr sz="600" spc="80" dirty="0">
                <a:solidFill>
                  <a:srgbClr val="221815"/>
                </a:solidFill>
                <a:latin typeface="Yu Gothic UI"/>
                <a:cs typeface="Yu Gothic UI"/>
              </a:rPr>
              <a:t>しし</a:t>
            </a:r>
            <a:r>
              <a:rPr sz="600" spc="90" dirty="0">
                <a:solidFill>
                  <a:srgbClr val="221815"/>
                </a:solidFill>
                <a:latin typeface="Yu Gothic UI"/>
                <a:cs typeface="Yu Gothic UI"/>
              </a:rPr>
              <a:t>ま</a:t>
            </a:r>
            <a:r>
              <a:rPr sz="600" spc="45" dirty="0">
                <a:solidFill>
                  <a:srgbClr val="221815"/>
                </a:solidFill>
                <a:latin typeface="Yu Gothic UI"/>
                <a:cs typeface="Yu Gothic UI"/>
              </a:rPr>
              <a:t>す</a:t>
            </a:r>
            <a:r>
              <a:rPr sz="600" spc="70" dirty="0">
                <a:solidFill>
                  <a:srgbClr val="221815"/>
                </a:solidFill>
                <a:latin typeface="Yu Gothic UI"/>
                <a:cs typeface="Yu Gothic UI"/>
              </a:rPr>
              <a:t>活動時</a:t>
            </a:r>
            <a:r>
              <a:rPr sz="600" spc="55" dirty="0">
                <a:solidFill>
                  <a:srgbClr val="221815"/>
                </a:solidFill>
                <a:latin typeface="Yu Gothic UI"/>
                <a:cs typeface="Yu Gothic UI"/>
              </a:rPr>
              <a:t>に</a:t>
            </a:r>
            <a:r>
              <a:rPr sz="600" spc="70" dirty="0">
                <a:solidFill>
                  <a:srgbClr val="221815"/>
                </a:solidFill>
                <a:latin typeface="Yu Gothic UI"/>
                <a:cs typeface="Yu Gothic UI"/>
              </a:rPr>
              <a:t>利用</a:t>
            </a:r>
            <a:r>
              <a:rPr sz="600" spc="55" dirty="0">
                <a:solidFill>
                  <a:srgbClr val="221815"/>
                </a:solidFill>
                <a:latin typeface="Yu Gothic UI"/>
                <a:cs typeface="Yu Gothic UI"/>
              </a:rPr>
              <a:t>で</a:t>
            </a:r>
            <a:r>
              <a:rPr sz="600" spc="50" dirty="0">
                <a:solidFill>
                  <a:srgbClr val="221815"/>
                </a:solidFill>
                <a:latin typeface="Yu Gothic UI"/>
                <a:cs typeface="Yu Gothic UI"/>
              </a:rPr>
              <a:t>きま</a:t>
            </a:r>
            <a:r>
              <a:rPr sz="600" spc="5" dirty="0">
                <a:solidFill>
                  <a:srgbClr val="221815"/>
                </a:solidFill>
                <a:latin typeface="Yu Gothic UI"/>
                <a:cs typeface="Yu Gothic UI"/>
              </a:rPr>
              <a:t>す</a:t>
            </a:r>
            <a:endParaRPr sz="600">
              <a:latin typeface="Yu Gothic UI"/>
              <a:cs typeface="Yu Gothic UI"/>
            </a:endParaRPr>
          </a:p>
        </p:txBody>
      </p:sp>
      <p:grpSp>
        <p:nvGrpSpPr>
          <p:cNvPr id="295" name="object 295"/>
          <p:cNvGrpSpPr/>
          <p:nvPr/>
        </p:nvGrpSpPr>
        <p:grpSpPr>
          <a:xfrm>
            <a:off x="540004" y="7343229"/>
            <a:ext cx="1896110" cy="2686050"/>
            <a:chOff x="540004" y="7343229"/>
            <a:chExt cx="1896110" cy="2686050"/>
          </a:xfrm>
        </p:grpSpPr>
        <p:pic>
          <p:nvPicPr>
            <p:cNvPr id="296" name="object 296"/>
            <p:cNvPicPr/>
            <p:nvPr/>
          </p:nvPicPr>
          <p:blipFill>
            <a:blip r:embed="rId73" cstate="print"/>
            <a:stretch>
              <a:fillRect/>
            </a:stretch>
          </p:blipFill>
          <p:spPr>
            <a:xfrm>
              <a:off x="540004" y="7343229"/>
              <a:ext cx="1895777" cy="2685783"/>
            </a:xfrm>
            <a:prstGeom prst="rect">
              <a:avLst/>
            </a:prstGeom>
          </p:spPr>
        </p:pic>
        <p:sp>
          <p:nvSpPr>
            <p:cNvPr id="297" name="object 297"/>
            <p:cNvSpPr/>
            <p:nvPr/>
          </p:nvSpPr>
          <p:spPr>
            <a:xfrm>
              <a:off x="900010" y="7770634"/>
              <a:ext cx="1055370" cy="1733550"/>
            </a:xfrm>
            <a:custGeom>
              <a:avLst/>
              <a:gdLst/>
              <a:ahLst/>
              <a:cxnLst/>
              <a:rect l="l" t="t" r="r" b="b"/>
              <a:pathLst>
                <a:path w="1055370" h="1733550">
                  <a:moveTo>
                    <a:pt x="575995" y="1661414"/>
                  </a:moveTo>
                  <a:lnTo>
                    <a:pt x="0" y="1661414"/>
                  </a:lnTo>
                  <a:lnTo>
                    <a:pt x="0" y="1733410"/>
                  </a:lnTo>
                  <a:lnTo>
                    <a:pt x="575995" y="1733410"/>
                  </a:lnTo>
                  <a:lnTo>
                    <a:pt x="575995" y="1661414"/>
                  </a:lnTo>
                  <a:close/>
                </a:path>
                <a:path w="1055370" h="1733550">
                  <a:moveTo>
                    <a:pt x="1054785" y="0"/>
                  </a:moveTo>
                  <a:lnTo>
                    <a:pt x="971969" y="0"/>
                  </a:lnTo>
                  <a:lnTo>
                    <a:pt x="971969" y="82804"/>
                  </a:lnTo>
                  <a:lnTo>
                    <a:pt x="1054785" y="82804"/>
                  </a:lnTo>
                  <a:lnTo>
                    <a:pt x="1054785" y="0"/>
                  </a:lnTo>
                  <a:close/>
                </a:path>
              </a:pathLst>
            </a:custGeom>
            <a:solidFill>
              <a:srgbClr val="FFFFFF"/>
            </a:solidFill>
          </p:spPr>
          <p:txBody>
            <a:bodyPr wrap="square" lIns="0" tIns="0" rIns="0" bIns="0" rtlCol="0"/>
            <a:lstStyle/>
            <a:p>
              <a:endParaRPr/>
            </a:p>
          </p:txBody>
        </p:sp>
      </p:grpSp>
      <p:sp>
        <p:nvSpPr>
          <p:cNvPr id="298" name="object 298"/>
          <p:cNvSpPr txBox="1"/>
          <p:nvPr/>
        </p:nvSpPr>
        <p:spPr>
          <a:xfrm>
            <a:off x="540004" y="7343229"/>
            <a:ext cx="1908175" cy="2698750"/>
          </a:xfrm>
          <a:prstGeom prst="rect">
            <a:avLst/>
          </a:prstGeom>
          <a:ln w="12700">
            <a:solidFill>
              <a:srgbClr val="9FA0A0"/>
            </a:solidFill>
          </a:ln>
        </p:spPr>
        <p:txBody>
          <a:bodyPr vert="horz" wrap="square" lIns="0" tIns="0" rIns="0" bIns="0" rtlCol="0">
            <a:spAutoFit/>
          </a:bodyPr>
          <a:lstStyle/>
          <a:p>
            <a:pPr>
              <a:lnSpc>
                <a:spcPct val="100000"/>
              </a:lnSpc>
            </a:pPr>
            <a:endParaRPr sz="300" dirty="0">
              <a:latin typeface="Times New Roman"/>
              <a:cs typeface="Times New Roman"/>
            </a:endParaRPr>
          </a:p>
          <a:p>
            <a:pPr>
              <a:lnSpc>
                <a:spcPct val="100000"/>
              </a:lnSpc>
            </a:pPr>
            <a:endParaRPr sz="300" dirty="0">
              <a:latin typeface="Times New Roman"/>
              <a:cs typeface="Times New Roman"/>
            </a:endParaRPr>
          </a:p>
          <a:p>
            <a:pPr>
              <a:lnSpc>
                <a:spcPct val="100000"/>
              </a:lnSpc>
            </a:pPr>
            <a:endParaRPr sz="300" dirty="0">
              <a:latin typeface="Times New Roman"/>
              <a:cs typeface="Times New Roman"/>
            </a:endParaRPr>
          </a:p>
          <a:p>
            <a:pPr>
              <a:lnSpc>
                <a:spcPct val="100000"/>
              </a:lnSpc>
            </a:pPr>
            <a:endParaRPr sz="300" dirty="0">
              <a:latin typeface="Times New Roman"/>
              <a:cs typeface="Times New Roman"/>
            </a:endParaRPr>
          </a:p>
          <a:p>
            <a:pPr>
              <a:lnSpc>
                <a:spcPct val="100000"/>
              </a:lnSpc>
            </a:pPr>
            <a:endParaRPr sz="300" dirty="0">
              <a:latin typeface="Times New Roman"/>
              <a:cs typeface="Times New Roman"/>
            </a:endParaRPr>
          </a:p>
          <a:p>
            <a:pPr>
              <a:lnSpc>
                <a:spcPct val="100000"/>
              </a:lnSpc>
            </a:pPr>
            <a:endParaRPr sz="300" dirty="0">
              <a:latin typeface="Times New Roman"/>
              <a:cs typeface="Times New Roman"/>
            </a:endParaRPr>
          </a:p>
          <a:p>
            <a:pPr>
              <a:lnSpc>
                <a:spcPct val="100000"/>
              </a:lnSpc>
            </a:pPr>
            <a:endParaRPr sz="300" dirty="0">
              <a:latin typeface="Times New Roman"/>
              <a:cs typeface="Times New Roman"/>
            </a:endParaRPr>
          </a:p>
          <a:p>
            <a:pPr>
              <a:lnSpc>
                <a:spcPct val="100000"/>
              </a:lnSpc>
            </a:pPr>
            <a:endParaRPr sz="300" dirty="0">
              <a:latin typeface="Times New Roman"/>
              <a:cs typeface="Times New Roman"/>
            </a:endParaRPr>
          </a:p>
          <a:p>
            <a:pPr>
              <a:lnSpc>
                <a:spcPct val="100000"/>
              </a:lnSpc>
            </a:pPr>
            <a:endParaRPr sz="300" dirty="0">
              <a:latin typeface="Times New Roman"/>
              <a:cs typeface="Times New Roman"/>
            </a:endParaRPr>
          </a:p>
          <a:p>
            <a:pPr>
              <a:lnSpc>
                <a:spcPct val="100000"/>
              </a:lnSpc>
              <a:spcBef>
                <a:spcPts val="30"/>
              </a:spcBef>
            </a:pPr>
            <a:endParaRPr sz="400" dirty="0">
              <a:latin typeface="Times New Roman"/>
              <a:cs typeface="Times New Roman"/>
            </a:endParaRPr>
          </a:p>
          <a:p>
            <a:pPr marR="495300" algn="r">
              <a:lnSpc>
                <a:spcPct val="100000"/>
              </a:lnSpc>
            </a:pPr>
            <a:r>
              <a:rPr sz="250" dirty="0">
                <a:solidFill>
                  <a:srgbClr val="221815"/>
                </a:solidFill>
                <a:latin typeface="Yu Gothic UI"/>
                <a:cs typeface="Yu Gothic UI"/>
              </a:rPr>
              <a:t>〇</a:t>
            </a:r>
            <a:r>
              <a:rPr sz="250" spc="-50" dirty="0">
                <a:solidFill>
                  <a:srgbClr val="221815"/>
                </a:solidFill>
                <a:latin typeface="Yu Gothic UI"/>
                <a:cs typeface="Yu Gothic UI"/>
              </a:rPr>
              <a:t>〇</a:t>
            </a:r>
            <a:endParaRPr sz="250" dirty="0">
              <a:latin typeface="Yu Gothic UI"/>
              <a:cs typeface="Yu Gothic UI"/>
            </a:endParaRPr>
          </a:p>
          <a:p>
            <a:pPr>
              <a:lnSpc>
                <a:spcPct val="100000"/>
              </a:lnSpc>
            </a:pPr>
            <a:endParaRPr sz="300" dirty="0">
              <a:latin typeface="Yu Gothic UI"/>
              <a:cs typeface="Yu Gothic UI"/>
            </a:endParaRPr>
          </a:p>
          <a:p>
            <a:pPr>
              <a:lnSpc>
                <a:spcPct val="100000"/>
              </a:lnSpc>
            </a:pPr>
            <a:endParaRPr sz="300" dirty="0">
              <a:latin typeface="Yu Gothic UI"/>
              <a:cs typeface="Yu Gothic UI"/>
            </a:endParaRPr>
          </a:p>
          <a:p>
            <a:pPr>
              <a:lnSpc>
                <a:spcPct val="100000"/>
              </a:lnSpc>
            </a:pPr>
            <a:endParaRPr sz="300" dirty="0">
              <a:latin typeface="Yu Gothic UI"/>
              <a:cs typeface="Yu Gothic UI"/>
            </a:endParaRPr>
          </a:p>
          <a:p>
            <a:pPr>
              <a:lnSpc>
                <a:spcPct val="100000"/>
              </a:lnSpc>
            </a:pPr>
            <a:endParaRPr sz="300" dirty="0">
              <a:latin typeface="Yu Gothic UI"/>
              <a:cs typeface="Yu Gothic UI"/>
            </a:endParaRPr>
          </a:p>
          <a:p>
            <a:pPr>
              <a:lnSpc>
                <a:spcPct val="100000"/>
              </a:lnSpc>
              <a:spcBef>
                <a:spcPts val="65"/>
              </a:spcBef>
            </a:pPr>
            <a:endParaRPr sz="200" dirty="0">
              <a:latin typeface="Yu Gothic UI"/>
              <a:cs typeface="Yu Gothic UI"/>
            </a:endParaRPr>
          </a:p>
          <a:p>
            <a:pPr marL="935990">
              <a:lnSpc>
                <a:spcPct val="100000"/>
              </a:lnSpc>
            </a:pPr>
            <a:r>
              <a:rPr sz="850" dirty="0">
                <a:solidFill>
                  <a:srgbClr val="221815"/>
                </a:solidFill>
                <a:latin typeface="Yu Gothic UI"/>
                <a:cs typeface="Yu Gothic UI"/>
              </a:rPr>
              <a:t>〇〇</a:t>
            </a:r>
            <a:r>
              <a:rPr sz="850" spc="145" dirty="0">
                <a:solidFill>
                  <a:srgbClr val="221815"/>
                </a:solidFill>
                <a:latin typeface="Yu Gothic UI"/>
                <a:cs typeface="Yu Gothic UI"/>
              </a:rPr>
              <a:t>  〇</a:t>
            </a:r>
            <a:r>
              <a:rPr sz="850" spc="-50" dirty="0">
                <a:solidFill>
                  <a:srgbClr val="221815"/>
                </a:solidFill>
                <a:latin typeface="Yu Gothic UI"/>
                <a:cs typeface="Yu Gothic UI"/>
              </a:rPr>
              <a:t>〇</a:t>
            </a:r>
            <a:endParaRPr sz="850" dirty="0">
              <a:latin typeface="Yu Gothic UI"/>
              <a:cs typeface="Yu Gothic UI"/>
            </a:endParaRPr>
          </a:p>
          <a:p>
            <a:pPr>
              <a:lnSpc>
                <a:spcPct val="100000"/>
              </a:lnSpc>
            </a:pPr>
            <a:endParaRPr sz="900" dirty="0">
              <a:latin typeface="Yu Gothic UI"/>
              <a:cs typeface="Yu Gothic UI"/>
            </a:endParaRPr>
          </a:p>
          <a:p>
            <a:pPr>
              <a:lnSpc>
                <a:spcPct val="100000"/>
              </a:lnSpc>
            </a:pPr>
            <a:endParaRPr sz="900" dirty="0">
              <a:latin typeface="Yu Gothic UI"/>
              <a:cs typeface="Yu Gothic UI"/>
            </a:endParaRPr>
          </a:p>
          <a:p>
            <a:pPr>
              <a:lnSpc>
                <a:spcPct val="100000"/>
              </a:lnSpc>
            </a:pPr>
            <a:endParaRPr sz="900" dirty="0">
              <a:latin typeface="Yu Gothic UI"/>
              <a:cs typeface="Yu Gothic UI"/>
            </a:endParaRPr>
          </a:p>
          <a:p>
            <a:pPr>
              <a:lnSpc>
                <a:spcPct val="100000"/>
              </a:lnSpc>
            </a:pPr>
            <a:endParaRPr sz="900" dirty="0">
              <a:latin typeface="Yu Gothic UI"/>
              <a:cs typeface="Yu Gothic UI"/>
            </a:endParaRPr>
          </a:p>
          <a:p>
            <a:pPr>
              <a:lnSpc>
                <a:spcPct val="100000"/>
              </a:lnSpc>
              <a:spcBef>
                <a:spcPts val="40"/>
              </a:spcBef>
            </a:pPr>
            <a:endParaRPr sz="1300" dirty="0">
              <a:latin typeface="Yu Gothic UI"/>
              <a:cs typeface="Yu Gothic UI"/>
            </a:endParaRPr>
          </a:p>
          <a:p>
            <a:pPr marL="467995">
              <a:lnSpc>
                <a:spcPct val="100000"/>
              </a:lnSpc>
            </a:pPr>
            <a:r>
              <a:rPr sz="450" dirty="0">
                <a:solidFill>
                  <a:srgbClr val="221815"/>
                </a:solidFill>
                <a:latin typeface="HGS明朝B"/>
                <a:cs typeface="HGS明朝B"/>
              </a:rPr>
              <a:t>令和〇年〇月〇</a:t>
            </a:r>
            <a:r>
              <a:rPr sz="450" spc="-50" dirty="0">
                <a:solidFill>
                  <a:srgbClr val="221815"/>
                </a:solidFill>
                <a:latin typeface="HGS明朝B"/>
                <a:cs typeface="HGS明朝B"/>
              </a:rPr>
              <a:t>日</a:t>
            </a:r>
            <a:endParaRPr sz="450" dirty="0">
              <a:latin typeface="HGS明朝B"/>
              <a:cs typeface="HGS明朝B"/>
            </a:endParaRPr>
          </a:p>
        </p:txBody>
      </p:sp>
      <p:sp>
        <p:nvSpPr>
          <p:cNvPr id="299" name="object 299"/>
          <p:cNvSpPr txBox="1"/>
          <p:nvPr/>
        </p:nvSpPr>
        <p:spPr>
          <a:xfrm>
            <a:off x="1999146" y="1049874"/>
            <a:ext cx="12482830" cy="1590179"/>
          </a:xfrm>
          <a:prstGeom prst="rect">
            <a:avLst/>
          </a:prstGeom>
        </p:spPr>
        <p:txBody>
          <a:bodyPr vert="horz" wrap="square" lIns="0" tIns="83820" rIns="0" bIns="0" rtlCol="0">
            <a:spAutoFit/>
          </a:bodyPr>
          <a:lstStyle/>
          <a:p>
            <a:pPr marL="241300">
              <a:lnSpc>
                <a:spcPct val="100000"/>
              </a:lnSpc>
              <a:spcBef>
                <a:spcPts val="660"/>
              </a:spcBef>
            </a:pPr>
            <a:r>
              <a:rPr sz="1200" spc="-5" dirty="0">
                <a:solidFill>
                  <a:srgbClr val="221815"/>
                </a:solidFill>
                <a:latin typeface="Yu Gothic UI" panose="020B0500000000000000" pitchFamily="50" charset="-128"/>
                <a:ea typeface="Yu Gothic UI" panose="020B0500000000000000" pitchFamily="50" charset="-128"/>
                <a:cs typeface="Microsoft JhengHei"/>
              </a:rPr>
              <a:t>平成 </a:t>
            </a:r>
            <a:r>
              <a:rPr sz="1200" dirty="0">
                <a:solidFill>
                  <a:srgbClr val="221815"/>
                </a:solidFill>
                <a:latin typeface="Yu Gothic UI" panose="020B0500000000000000" pitchFamily="50" charset="-128"/>
                <a:ea typeface="Yu Gothic UI" panose="020B0500000000000000" pitchFamily="50" charset="-128"/>
                <a:cs typeface="Microsoft JhengHei"/>
              </a:rPr>
              <a:t>21</a:t>
            </a:r>
            <a:r>
              <a:rPr sz="1200" spc="-50" dirty="0">
                <a:solidFill>
                  <a:srgbClr val="221815"/>
                </a:solidFill>
                <a:latin typeface="Yu Gothic UI" panose="020B0500000000000000" pitchFamily="50" charset="-128"/>
                <a:ea typeface="Yu Gothic UI" panose="020B0500000000000000" pitchFamily="50" charset="-128"/>
                <a:cs typeface="Microsoft JhengHei"/>
              </a:rPr>
              <a:t> </a:t>
            </a:r>
            <a:r>
              <a:rPr sz="1200" spc="-50" dirty="0" err="1" smtClean="0">
                <a:solidFill>
                  <a:srgbClr val="221815"/>
                </a:solidFill>
                <a:latin typeface="Yu Gothic UI" panose="020B0500000000000000" pitchFamily="50" charset="-128"/>
                <a:ea typeface="Yu Gothic UI" panose="020B0500000000000000" pitchFamily="50" charset="-128"/>
                <a:cs typeface="Microsoft JhengHei"/>
              </a:rPr>
              <a:t>年度から福井大学と福井県教育委員会が連携し</a:t>
            </a:r>
            <a:r>
              <a:rPr lang="en-US" altLang="ja-JP" sz="1200" spc="-15" dirty="0" err="1" smtClean="0">
                <a:solidFill>
                  <a:srgbClr val="221815"/>
                </a:solidFill>
                <a:latin typeface="Yu Gothic UI" panose="020B0500000000000000" pitchFamily="50" charset="-128"/>
                <a:ea typeface="Yu Gothic UI" panose="020B0500000000000000" pitchFamily="50" charset="-128"/>
                <a:cs typeface="Microsoft JhengHei"/>
              </a:rPr>
              <a:t>､</a:t>
            </a:r>
            <a:r>
              <a:rPr sz="1200" spc="-50" dirty="0" err="1" smtClean="0">
                <a:solidFill>
                  <a:srgbClr val="221815"/>
                </a:solidFill>
                <a:latin typeface="Yu Gothic UI" panose="020B0500000000000000" pitchFamily="50" charset="-128"/>
                <a:ea typeface="Yu Gothic UI" panose="020B0500000000000000" pitchFamily="50" charset="-128"/>
                <a:cs typeface="Microsoft JhengHei"/>
              </a:rPr>
              <a:t>独立行政法人科学技術振興機構</a:t>
            </a:r>
            <a:r>
              <a:rPr sz="1200" spc="-110" dirty="0" err="1">
                <a:solidFill>
                  <a:srgbClr val="221815"/>
                </a:solidFill>
                <a:latin typeface="Yu Gothic UI" panose="020B0500000000000000" pitchFamily="50" charset="-128"/>
                <a:ea typeface="Yu Gothic UI" panose="020B0500000000000000" pitchFamily="50" charset="-128"/>
                <a:cs typeface="Microsoft JhengHei"/>
              </a:rPr>
              <a:t>（JST）</a:t>
            </a:r>
            <a:r>
              <a:rPr sz="1200" spc="-70" dirty="0" err="1" smtClean="0">
                <a:solidFill>
                  <a:srgbClr val="221815"/>
                </a:solidFill>
                <a:latin typeface="Yu Gothic UI" panose="020B0500000000000000" pitchFamily="50" charset="-128"/>
                <a:ea typeface="Yu Gothic UI" panose="020B0500000000000000" pitchFamily="50" charset="-128"/>
                <a:cs typeface="Microsoft JhengHei"/>
              </a:rPr>
              <a:t>の支援のもと</a:t>
            </a:r>
            <a:r>
              <a:rPr lang="en-US" altLang="ja-JP" sz="1200" spc="-15" dirty="0" smtClean="0">
                <a:solidFill>
                  <a:srgbClr val="221815"/>
                </a:solidFill>
                <a:latin typeface="Yu Gothic UI" panose="020B0500000000000000" pitchFamily="50" charset="-128"/>
                <a:ea typeface="Yu Gothic UI" panose="020B0500000000000000" pitchFamily="50" charset="-128"/>
                <a:cs typeface="Microsoft JhengHei"/>
              </a:rPr>
              <a:t>､</a:t>
            </a:r>
            <a:r>
              <a:rPr lang="ja-JP" altLang="en-US" sz="1200" spc="-15" dirty="0" smtClean="0">
                <a:solidFill>
                  <a:srgbClr val="221815"/>
                </a:solidFill>
                <a:latin typeface="Yu Gothic UI" panose="020B0500000000000000" pitchFamily="50" charset="-128"/>
                <a:ea typeface="Yu Gothic UI" panose="020B0500000000000000" pitchFamily="50" charset="-128"/>
                <a:cs typeface="Microsoft JhengHei"/>
              </a:rPr>
              <a:t>地域の核となる</a:t>
            </a:r>
            <a:r>
              <a:rPr sz="1200" spc="-70" dirty="0" err="1" smtClean="0">
                <a:solidFill>
                  <a:srgbClr val="221815"/>
                </a:solidFill>
                <a:latin typeface="Yu Gothic UI" panose="020B0500000000000000" pitchFamily="50" charset="-128"/>
                <a:ea typeface="Yu Gothic UI" panose="020B0500000000000000" pitchFamily="50" charset="-128"/>
                <a:cs typeface="Microsoft JhengHei"/>
              </a:rPr>
              <a:t>理科分野の専門的な知識を持った教師</a:t>
            </a:r>
            <a:r>
              <a:rPr sz="1200" spc="-70" dirty="0" err="1">
                <a:solidFill>
                  <a:srgbClr val="221815"/>
                </a:solidFill>
                <a:latin typeface="Yu Gothic UI" panose="020B0500000000000000" pitchFamily="50" charset="-128"/>
                <a:ea typeface="Yu Gothic UI" panose="020B0500000000000000" pitchFamily="50" charset="-128"/>
                <a:cs typeface="Microsoft JhengHei"/>
              </a:rPr>
              <a:t>「</a:t>
            </a:r>
            <a:r>
              <a:rPr sz="1200" spc="-70" dirty="0" err="1" smtClean="0">
                <a:solidFill>
                  <a:srgbClr val="221815"/>
                </a:solidFill>
                <a:latin typeface="Yu Gothic UI" panose="020B0500000000000000" pitchFamily="50" charset="-128"/>
                <a:ea typeface="Yu Gothic UI" panose="020B0500000000000000" pitchFamily="50" charset="-128"/>
                <a:cs typeface="Microsoft JhengHei"/>
              </a:rPr>
              <a:t>コア</a:t>
            </a:r>
            <a:r>
              <a:rPr lang="ja-JP" altLang="en-US" sz="1200" spc="-70" dirty="0" smtClean="0">
                <a:solidFill>
                  <a:srgbClr val="221815"/>
                </a:solidFill>
                <a:latin typeface="Yu Gothic UI" panose="020B0500000000000000" pitchFamily="50" charset="-128"/>
                <a:ea typeface="Yu Gothic UI" panose="020B0500000000000000" pitchFamily="50" charset="-128"/>
                <a:cs typeface="Microsoft JhengHei"/>
              </a:rPr>
              <a:t>・</a:t>
            </a:r>
            <a:r>
              <a:rPr sz="1200" spc="10" dirty="0" err="1" smtClean="0">
                <a:solidFill>
                  <a:srgbClr val="221815"/>
                </a:solidFill>
                <a:latin typeface="Yu Gothic UI" panose="020B0500000000000000" pitchFamily="50" charset="-128"/>
                <a:ea typeface="Yu Gothic UI" panose="020B0500000000000000" pitchFamily="50" charset="-128"/>
                <a:cs typeface="Microsoft JhengHei"/>
              </a:rPr>
              <a:t>サイエンス</a:t>
            </a:r>
            <a:r>
              <a:rPr lang="ja-JP" altLang="en-US" sz="1200" spc="10" dirty="0" smtClean="0">
                <a:solidFill>
                  <a:srgbClr val="221815"/>
                </a:solidFill>
                <a:latin typeface="Yu Gothic UI" panose="020B0500000000000000" pitchFamily="50" charset="-128"/>
                <a:ea typeface="Yu Gothic UI" panose="020B0500000000000000" pitchFamily="50" charset="-128"/>
                <a:cs typeface="Microsoft JhengHei"/>
              </a:rPr>
              <a:t>・</a:t>
            </a:r>
            <a:endParaRPr lang="en-US" altLang="ja-JP" sz="1200" spc="10" dirty="0" smtClean="0">
              <a:solidFill>
                <a:srgbClr val="221815"/>
              </a:solidFill>
              <a:latin typeface="Yu Gothic UI" panose="020B0500000000000000" pitchFamily="50" charset="-128"/>
              <a:ea typeface="Yu Gothic UI" panose="020B0500000000000000" pitchFamily="50" charset="-128"/>
              <a:cs typeface="Microsoft JhengHei"/>
            </a:endParaRPr>
          </a:p>
          <a:p>
            <a:pPr marL="241300">
              <a:lnSpc>
                <a:spcPct val="100000"/>
              </a:lnSpc>
              <a:spcBef>
                <a:spcPts val="660"/>
              </a:spcBef>
            </a:pPr>
            <a:r>
              <a:rPr sz="1200" spc="-10" dirty="0" err="1" smtClean="0">
                <a:solidFill>
                  <a:srgbClr val="221815"/>
                </a:solidFill>
                <a:latin typeface="Yu Gothic UI" panose="020B0500000000000000" pitchFamily="50" charset="-128"/>
                <a:ea typeface="Yu Gothic UI" panose="020B0500000000000000" pitchFamily="50" charset="-128"/>
                <a:cs typeface="Microsoft JhengHei"/>
              </a:rPr>
              <a:t>ティーチャ</a:t>
            </a:r>
            <a:r>
              <a:rPr sz="1200" spc="-10" dirty="0" smtClean="0">
                <a:solidFill>
                  <a:srgbClr val="221815"/>
                </a:solidFill>
                <a:latin typeface="Yu Gothic UI" panose="020B0500000000000000" pitchFamily="50" charset="-128"/>
                <a:ea typeface="Yu Gothic UI" panose="020B0500000000000000" pitchFamily="50" charset="-128"/>
                <a:cs typeface="Microsoft JhengHei"/>
              </a:rPr>
              <a:t>ー</a:t>
            </a:r>
            <a:r>
              <a:rPr sz="1200" spc="-40" dirty="0" smtClean="0">
                <a:solidFill>
                  <a:srgbClr val="221815"/>
                </a:solidFill>
                <a:latin typeface="Yu Gothic UI" panose="020B0500000000000000" pitchFamily="50" charset="-128"/>
                <a:ea typeface="Yu Gothic UI" panose="020B0500000000000000" pitchFamily="50" charset="-128"/>
                <a:cs typeface="Microsoft JhengHei"/>
              </a:rPr>
              <a:t>（</a:t>
            </a:r>
            <a:r>
              <a:rPr sz="1200" spc="-40" dirty="0">
                <a:solidFill>
                  <a:srgbClr val="221815"/>
                </a:solidFill>
                <a:latin typeface="Yu Gothic UI" panose="020B0500000000000000" pitchFamily="50" charset="-128"/>
                <a:ea typeface="Yu Gothic UI" panose="020B0500000000000000" pitchFamily="50" charset="-128"/>
                <a:cs typeface="Microsoft JhengHei"/>
              </a:rPr>
              <a:t>CS</a:t>
            </a:r>
            <a:r>
              <a:rPr sz="1200" spc="-50" dirty="0">
                <a:solidFill>
                  <a:srgbClr val="221815"/>
                </a:solidFill>
                <a:latin typeface="Yu Gothic UI" panose="020B0500000000000000" pitchFamily="50" charset="-128"/>
                <a:ea typeface="Yu Gothic UI" panose="020B0500000000000000" pitchFamily="50" charset="-128"/>
                <a:cs typeface="Microsoft JhengHei"/>
              </a:rPr>
              <a:t>T</a:t>
            </a:r>
            <a:r>
              <a:rPr sz="1200" spc="-640" dirty="0" smtClean="0">
                <a:solidFill>
                  <a:srgbClr val="221815"/>
                </a:solidFill>
                <a:latin typeface="Yu Gothic UI" panose="020B0500000000000000" pitchFamily="50" charset="-128"/>
                <a:ea typeface="Yu Gothic UI" panose="020B0500000000000000" pitchFamily="50" charset="-128"/>
                <a:cs typeface="Microsoft JhengHei"/>
              </a:rPr>
              <a:t>）</a:t>
            </a:r>
            <a:r>
              <a:rPr lang="ja-JP" altLang="en-US" sz="1200" spc="10" dirty="0" smtClean="0">
                <a:solidFill>
                  <a:srgbClr val="221815"/>
                </a:solidFill>
                <a:latin typeface="Yu Gothic UI" panose="020B0500000000000000" pitchFamily="50" charset="-128"/>
                <a:ea typeface="Yu Gothic UI" panose="020B0500000000000000" pitchFamily="50" charset="-128"/>
                <a:cs typeface="Microsoft JhengHei"/>
              </a:rPr>
              <a:t>」</a:t>
            </a:r>
            <a:r>
              <a:rPr sz="1200" spc="10" dirty="0" err="1" smtClean="0">
                <a:solidFill>
                  <a:srgbClr val="221815"/>
                </a:solidFill>
                <a:latin typeface="Yu Gothic UI" panose="020B0500000000000000" pitchFamily="50" charset="-128"/>
                <a:ea typeface="Yu Gothic UI" panose="020B0500000000000000" pitchFamily="50" charset="-128"/>
                <a:cs typeface="Microsoft JhengHei"/>
              </a:rPr>
              <a:t>を養成する取り組みを始めました</a:t>
            </a:r>
            <a:r>
              <a:rPr lang="ja-JP" altLang="en-US" sz="1200" dirty="0" smtClean="0">
                <a:latin typeface="Yu Gothic UI" panose="020B0500000000000000" pitchFamily="50" charset="-128"/>
                <a:ea typeface="Yu Gothic UI" panose="020B0500000000000000" pitchFamily="50" charset="-128"/>
              </a:rPr>
              <a:t>。</a:t>
            </a:r>
            <a:r>
              <a:rPr sz="1200" spc="10" dirty="0" err="1" smtClean="0">
                <a:solidFill>
                  <a:srgbClr val="221815"/>
                </a:solidFill>
                <a:latin typeface="Yu Gothic UI" panose="020B0500000000000000" pitchFamily="50" charset="-128"/>
                <a:ea typeface="Yu Gothic UI" panose="020B0500000000000000" pitchFamily="50" charset="-128"/>
                <a:cs typeface="Microsoft JhengHei"/>
              </a:rPr>
              <a:t>平成</a:t>
            </a:r>
            <a:r>
              <a:rPr sz="1200" spc="10" dirty="0" smtClean="0">
                <a:solidFill>
                  <a:srgbClr val="221815"/>
                </a:solidFill>
                <a:latin typeface="Yu Gothic UI" panose="020B0500000000000000" pitchFamily="50" charset="-128"/>
                <a:ea typeface="Yu Gothic UI" panose="020B0500000000000000" pitchFamily="50" charset="-128"/>
                <a:cs typeface="Microsoft JhengHei"/>
              </a:rPr>
              <a:t> </a:t>
            </a:r>
            <a:r>
              <a:rPr sz="1200" dirty="0">
                <a:solidFill>
                  <a:srgbClr val="221815"/>
                </a:solidFill>
                <a:latin typeface="Yu Gothic UI" panose="020B0500000000000000" pitchFamily="50" charset="-128"/>
                <a:ea typeface="Yu Gothic UI" panose="020B0500000000000000" pitchFamily="50" charset="-128"/>
                <a:cs typeface="Microsoft JhengHei"/>
              </a:rPr>
              <a:t>25 </a:t>
            </a:r>
            <a:r>
              <a:rPr sz="1200" dirty="0" err="1" smtClean="0">
                <a:solidFill>
                  <a:srgbClr val="221815"/>
                </a:solidFill>
                <a:latin typeface="Yu Gothic UI" panose="020B0500000000000000" pitchFamily="50" charset="-128"/>
                <a:ea typeface="Yu Gothic UI" panose="020B0500000000000000" pitchFamily="50" charset="-128"/>
                <a:cs typeface="Microsoft JhengHei"/>
              </a:rPr>
              <a:t>年度からは福井独自の事業として展開し</a:t>
            </a:r>
            <a:r>
              <a:rPr lang="en-US" altLang="ja-JP" sz="1200" dirty="0" err="1" smtClean="0">
                <a:solidFill>
                  <a:srgbClr val="221815"/>
                </a:solidFill>
                <a:latin typeface="Yu Gothic UI" panose="020B0500000000000000" pitchFamily="50" charset="-128"/>
                <a:ea typeface="Yu Gothic UI" panose="020B0500000000000000" pitchFamily="50" charset="-128"/>
                <a:cs typeface="Microsoft JhengHei"/>
              </a:rPr>
              <a:t>､</a:t>
            </a:r>
            <a:r>
              <a:rPr sz="1200" dirty="0" err="1" smtClean="0">
                <a:solidFill>
                  <a:srgbClr val="221815"/>
                </a:solidFill>
                <a:latin typeface="Yu Gothic UI" panose="020B0500000000000000" pitchFamily="50" charset="-128"/>
                <a:ea typeface="Yu Gothic UI" panose="020B0500000000000000" pitchFamily="50" charset="-128"/>
                <a:cs typeface="Microsoft JhengHei"/>
              </a:rPr>
              <a:t>令和元年度からは小学校</a:t>
            </a:r>
            <a:r>
              <a:rPr lang="en-US" altLang="ja-JP" sz="1200" dirty="0" err="1" smtClean="0">
                <a:solidFill>
                  <a:srgbClr val="221815"/>
                </a:solidFill>
                <a:latin typeface="Yu Gothic UI" panose="020B0500000000000000" pitchFamily="50" charset="-128"/>
                <a:ea typeface="Yu Gothic UI" panose="020B0500000000000000" pitchFamily="50" charset="-128"/>
                <a:cs typeface="Microsoft JhengHei"/>
              </a:rPr>
              <a:t>､</a:t>
            </a:r>
            <a:r>
              <a:rPr sz="1200" dirty="0" err="1" smtClean="0">
                <a:solidFill>
                  <a:srgbClr val="221815"/>
                </a:solidFill>
                <a:latin typeface="Yu Gothic UI" panose="020B0500000000000000" pitchFamily="50" charset="-128"/>
                <a:ea typeface="Yu Gothic UI" panose="020B0500000000000000" pitchFamily="50" charset="-128"/>
                <a:cs typeface="Microsoft JhengHei"/>
              </a:rPr>
              <a:t>中学校および高等学校での理科教育や児童</a:t>
            </a:r>
            <a:r>
              <a:rPr lang="ja-JP" altLang="en-US" sz="1200" spc="665" dirty="0" smtClean="0">
                <a:solidFill>
                  <a:srgbClr val="221815"/>
                </a:solidFill>
                <a:latin typeface="Yu Gothic UI" panose="020B0500000000000000" pitchFamily="50" charset="-128"/>
                <a:ea typeface="Yu Gothic UI" panose="020B0500000000000000" pitchFamily="50" charset="-128"/>
                <a:cs typeface="Microsoft JhengHei"/>
              </a:rPr>
              <a:t>・</a:t>
            </a:r>
            <a:r>
              <a:rPr sz="1200" spc="-10" dirty="0" err="1" smtClean="0">
                <a:solidFill>
                  <a:srgbClr val="221815"/>
                </a:solidFill>
                <a:latin typeface="Yu Gothic UI" panose="020B0500000000000000" pitchFamily="50" charset="-128"/>
                <a:ea typeface="Yu Gothic UI" panose="020B0500000000000000" pitchFamily="50" charset="-128"/>
                <a:cs typeface="Microsoft JhengHei"/>
              </a:rPr>
              <a:t>生徒への指導</a:t>
            </a:r>
            <a:r>
              <a:rPr sz="1200" dirty="0" err="1" smtClean="0">
                <a:solidFill>
                  <a:srgbClr val="221815"/>
                </a:solidFill>
                <a:latin typeface="Yu Gothic UI" panose="020B0500000000000000" pitchFamily="50" charset="-128"/>
                <a:ea typeface="Yu Gothic UI" panose="020B0500000000000000" pitchFamily="50" charset="-128"/>
                <a:cs typeface="Microsoft JhengHei"/>
              </a:rPr>
              <a:t>も含め</a:t>
            </a:r>
            <a:r>
              <a:rPr lang="en-US" altLang="ja-JP" sz="1200" dirty="0" smtClean="0">
                <a:solidFill>
                  <a:srgbClr val="221815"/>
                </a:solidFill>
                <a:latin typeface="Yu Gothic UI" panose="020B0500000000000000" pitchFamily="50" charset="-128"/>
                <a:ea typeface="Yu Gothic UI" panose="020B0500000000000000" pitchFamily="50" charset="-128"/>
                <a:cs typeface="Microsoft JhengHei"/>
              </a:rPr>
              <a:t>､</a:t>
            </a:r>
          </a:p>
          <a:p>
            <a:pPr marL="241300">
              <a:lnSpc>
                <a:spcPct val="100000"/>
              </a:lnSpc>
              <a:spcBef>
                <a:spcPts val="660"/>
              </a:spcBef>
            </a:pPr>
            <a:r>
              <a:rPr sz="1200" dirty="0" err="1" smtClean="0">
                <a:solidFill>
                  <a:srgbClr val="221815"/>
                </a:solidFill>
                <a:latin typeface="Yu Gothic UI" panose="020B0500000000000000" pitchFamily="50" charset="-128"/>
                <a:ea typeface="Yu Gothic UI" panose="020B0500000000000000" pitchFamily="50" charset="-128"/>
                <a:cs typeface="Microsoft JhengHei"/>
              </a:rPr>
              <a:t>周囲の教師にもアドバイスできる</a:t>
            </a:r>
            <a:r>
              <a:rPr sz="1200" dirty="0" smtClean="0">
                <a:solidFill>
                  <a:srgbClr val="221815"/>
                </a:solidFill>
                <a:latin typeface="Yu Gothic UI" panose="020B0500000000000000" pitchFamily="50" charset="-128"/>
                <a:ea typeface="Yu Gothic UI" panose="020B0500000000000000" pitchFamily="50" charset="-128"/>
                <a:cs typeface="Microsoft JhengHei"/>
              </a:rPr>
              <a:t> </a:t>
            </a:r>
            <a:r>
              <a:rPr sz="1200" dirty="0">
                <a:solidFill>
                  <a:srgbClr val="221815"/>
                </a:solidFill>
                <a:latin typeface="Yu Gothic UI" panose="020B0500000000000000" pitchFamily="50" charset="-128"/>
                <a:ea typeface="Yu Gothic UI" panose="020B0500000000000000" pitchFamily="50" charset="-128"/>
                <a:cs typeface="Microsoft JhengHei"/>
              </a:rPr>
              <a:t>“</a:t>
            </a:r>
            <a:r>
              <a:rPr sz="1200" spc="-175" dirty="0">
                <a:solidFill>
                  <a:srgbClr val="221815"/>
                </a:solidFill>
                <a:latin typeface="Yu Gothic UI" panose="020B0500000000000000" pitchFamily="50" charset="-128"/>
                <a:ea typeface="Yu Gothic UI" panose="020B0500000000000000" pitchFamily="50" charset="-128"/>
                <a:cs typeface="Microsoft JhengHei"/>
              </a:rPr>
              <a:t>スペシャリスト</a:t>
            </a:r>
            <a:r>
              <a:rPr sz="1200" spc="-5" dirty="0">
                <a:solidFill>
                  <a:srgbClr val="221815"/>
                </a:solidFill>
                <a:latin typeface="Yu Gothic UI" panose="020B0500000000000000" pitchFamily="50" charset="-128"/>
                <a:ea typeface="Yu Gothic UI" panose="020B0500000000000000" pitchFamily="50" charset="-128"/>
                <a:cs typeface="Microsoft JhengHei"/>
              </a:rPr>
              <a:t>” </a:t>
            </a:r>
            <a:r>
              <a:rPr sz="1200" spc="-5" dirty="0" err="1" smtClean="0">
                <a:solidFill>
                  <a:srgbClr val="221815"/>
                </a:solidFill>
                <a:latin typeface="Yu Gothic UI" panose="020B0500000000000000" pitchFamily="50" charset="-128"/>
                <a:ea typeface="Yu Gothic UI" panose="020B0500000000000000" pitchFamily="50" charset="-128"/>
                <a:cs typeface="Microsoft JhengHei"/>
              </a:rPr>
              <a:t>の育成を推進しています</a:t>
            </a:r>
            <a:r>
              <a:rPr lang="ja-JP" altLang="en-US" sz="1200" dirty="0" err="1" smtClean="0">
                <a:latin typeface="Yu Gothic UI" panose="020B0500000000000000" pitchFamily="50" charset="-128"/>
                <a:ea typeface="Yu Gothic UI" panose="020B0500000000000000" pitchFamily="50" charset="-128"/>
              </a:rPr>
              <a:t>。</a:t>
            </a:r>
            <a:endParaRPr sz="1200" dirty="0">
              <a:latin typeface="Yu Gothic UI" panose="020B0500000000000000" pitchFamily="50" charset="-128"/>
              <a:ea typeface="Yu Gothic UI" panose="020B0500000000000000" pitchFamily="50" charset="-128"/>
              <a:cs typeface="Microsoft JhengHei"/>
            </a:endParaRPr>
          </a:p>
          <a:p>
            <a:pPr>
              <a:lnSpc>
                <a:spcPct val="100000"/>
              </a:lnSpc>
              <a:spcBef>
                <a:spcPts val="15"/>
              </a:spcBef>
            </a:pPr>
            <a:endParaRPr sz="1450" dirty="0">
              <a:latin typeface="Yu Gothic UI" panose="020B0500000000000000" pitchFamily="50" charset="-128"/>
              <a:ea typeface="Yu Gothic UI" panose="020B0500000000000000" pitchFamily="50" charset="-128"/>
              <a:cs typeface="Microsoft JhengHei"/>
            </a:endParaRPr>
          </a:p>
          <a:p>
            <a:pPr marL="3909695">
              <a:lnSpc>
                <a:spcPct val="100000"/>
              </a:lnSpc>
              <a:tabLst>
                <a:tab pos="8659495" algn="l"/>
              </a:tabLst>
            </a:pPr>
            <a:r>
              <a:rPr sz="2000" dirty="0">
                <a:solidFill>
                  <a:srgbClr val="006935"/>
                </a:solidFill>
                <a:latin typeface="Yu Gothic UI" panose="020B0500000000000000" pitchFamily="50" charset="-128"/>
                <a:ea typeface="Yu Gothic UI" panose="020B0500000000000000" pitchFamily="50" charset="-128"/>
                <a:cs typeface="Microsoft JhengHei"/>
              </a:rPr>
              <a:t>福井ＣＳＴの養成・支援機</a:t>
            </a:r>
            <a:r>
              <a:rPr sz="2000" spc="-50" dirty="0">
                <a:solidFill>
                  <a:srgbClr val="006935"/>
                </a:solidFill>
                <a:latin typeface="Yu Gothic UI" panose="020B0500000000000000" pitchFamily="50" charset="-128"/>
                <a:ea typeface="Yu Gothic UI" panose="020B0500000000000000" pitchFamily="50" charset="-128"/>
                <a:cs typeface="Microsoft JhengHei"/>
              </a:rPr>
              <a:t>関</a:t>
            </a:r>
            <a:r>
              <a:rPr sz="2000" dirty="0">
                <a:solidFill>
                  <a:srgbClr val="006935"/>
                </a:solidFill>
                <a:latin typeface="Yu Gothic UI" panose="020B0500000000000000" pitchFamily="50" charset="-128"/>
                <a:ea typeface="Yu Gothic UI" panose="020B0500000000000000" pitchFamily="50" charset="-128"/>
                <a:cs typeface="Microsoft JhengHei"/>
              </a:rPr>
              <a:t>	</a:t>
            </a:r>
            <a:r>
              <a:rPr sz="2000" dirty="0">
                <a:solidFill>
                  <a:srgbClr val="172A88"/>
                </a:solidFill>
                <a:latin typeface="Yu Gothic UI" panose="020B0500000000000000" pitchFamily="50" charset="-128"/>
                <a:ea typeface="Yu Gothic UI" panose="020B0500000000000000" pitchFamily="50" charset="-128"/>
                <a:cs typeface="Microsoft JhengHei"/>
              </a:rPr>
              <a:t>福井ＣＳＴ養成プログラムの特</a:t>
            </a:r>
            <a:r>
              <a:rPr sz="2000" spc="-50" dirty="0">
                <a:solidFill>
                  <a:srgbClr val="172A88"/>
                </a:solidFill>
                <a:latin typeface="Yu Gothic UI" panose="020B0500000000000000" pitchFamily="50" charset="-128"/>
                <a:ea typeface="Yu Gothic UI" panose="020B0500000000000000" pitchFamily="50" charset="-128"/>
                <a:cs typeface="Microsoft JhengHei"/>
              </a:rPr>
              <a:t>徴</a:t>
            </a:r>
            <a:endParaRPr sz="2000" dirty="0">
              <a:latin typeface="Yu Gothic UI" panose="020B0500000000000000" pitchFamily="50" charset="-128"/>
              <a:ea typeface="Yu Gothic UI" panose="020B0500000000000000" pitchFamily="50" charset="-128"/>
              <a:cs typeface="Microsoft JhengHei"/>
            </a:endParaRPr>
          </a:p>
          <a:p>
            <a:pPr marL="2631440">
              <a:lnSpc>
                <a:spcPct val="100000"/>
              </a:lnSpc>
              <a:spcBef>
                <a:spcPts val="810"/>
              </a:spcBef>
            </a:pPr>
            <a:r>
              <a:rPr sz="900" spc="320" dirty="0">
                <a:solidFill>
                  <a:srgbClr val="FFFFFF"/>
                </a:solidFill>
                <a:latin typeface="Arial"/>
                <a:cs typeface="Arial"/>
              </a:rPr>
              <a:t>ዒዓႎૅੲ</a:t>
            </a:r>
            <a:endParaRPr sz="900" dirty="0">
              <a:latin typeface="Arial"/>
              <a:cs typeface="Arial"/>
            </a:endParaRPr>
          </a:p>
        </p:txBody>
      </p:sp>
      <p:sp>
        <p:nvSpPr>
          <p:cNvPr id="364" name="object 364"/>
          <p:cNvSpPr txBox="1"/>
          <p:nvPr/>
        </p:nvSpPr>
        <p:spPr>
          <a:xfrm>
            <a:off x="2135322" y="568115"/>
            <a:ext cx="12486005" cy="566822"/>
          </a:xfrm>
          <a:prstGeom prst="rect">
            <a:avLst/>
          </a:prstGeom>
        </p:spPr>
        <p:txBody>
          <a:bodyPr vert="horz" wrap="square" lIns="0" tIns="12700" rIns="0" bIns="0" rtlCol="0">
            <a:spAutoFit/>
          </a:bodyPr>
          <a:lstStyle/>
          <a:p>
            <a:pPr marL="12700">
              <a:lnSpc>
                <a:spcPct val="100000"/>
              </a:lnSpc>
              <a:spcBef>
                <a:spcPts val="100"/>
              </a:spcBef>
              <a:tabLst>
                <a:tab pos="7564755" algn="l"/>
              </a:tabLst>
            </a:pPr>
            <a:r>
              <a:rPr sz="3600" dirty="0" err="1">
                <a:solidFill>
                  <a:schemeClr val="accent6"/>
                </a:solidFill>
                <a:effectLst>
                  <a:outerShdw blurRad="38100" dist="38100" dir="2700000" algn="tl">
                    <a:srgbClr val="000000">
                      <a:alpha val="43137"/>
                    </a:srgbClr>
                  </a:outerShdw>
                </a:effectLst>
              </a:rPr>
              <a:t>地域•</a:t>
            </a:r>
            <a:r>
              <a:rPr sz="3600" dirty="0" err="1" smtClean="0">
                <a:solidFill>
                  <a:schemeClr val="accent6"/>
                </a:solidFill>
                <a:effectLst>
                  <a:outerShdw blurRad="38100" dist="38100" dir="2700000" algn="tl">
                    <a:srgbClr val="000000">
                      <a:alpha val="43137"/>
                    </a:srgbClr>
                  </a:outerShdw>
                </a:effectLst>
              </a:rPr>
              <a:t>学校拠点を活用した自己啓発型福井</a:t>
            </a:r>
            <a:r>
              <a:rPr sz="3600" dirty="0" smtClean="0">
                <a:solidFill>
                  <a:schemeClr val="accent6"/>
                </a:solidFill>
                <a:effectLst>
                  <a:outerShdw blurRad="38100" dist="38100" dir="2700000" algn="tl">
                    <a:srgbClr val="000000">
                      <a:alpha val="43137"/>
                    </a:srgbClr>
                  </a:outerShdw>
                </a:effectLst>
              </a:rPr>
              <a:t> </a:t>
            </a:r>
            <a:r>
              <a:rPr sz="3600" dirty="0">
                <a:solidFill>
                  <a:schemeClr val="accent6"/>
                </a:solidFill>
                <a:effectLst>
                  <a:outerShdw blurRad="38100" dist="38100" dir="2700000" algn="tl">
                    <a:srgbClr val="000000">
                      <a:alpha val="43137"/>
                    </a:srgbClr>
                  </a:outerShdw>
                </a:effectLst>
              </a:rPr>
              <a:t>CST </a:t>
            </a:r>
            <a:r>
              <a:rPr sz="3600" dirty="0" err="1">
                <a:solidFill>
                  <a:schemeClr val="accent6"/>
                </a:solidFill>
                <a:effectLst>
                  <a:outerShdw blurRad="38100" dist="38100" dir="2700000" algn="tl">
                    <a:srgbClr val="000000">
                      <a:alpha val="43137"/>
                    </a:srgbClr>
                  </a:outerShdw>
                </a:effectLst>
              </a:rPr>
              <a:t>養成•支援事業</a:t>
            </a:r>
            <a:endParaRPr sz="3600" dirty="0">
              <a:solidFill>
                <a:schemeClr val="accent6"/>
              </a:solidFill>
              <a:effectLst>
                <a:outerShdw blurRad="38100" dist="38100" dir="2700000" algn="tl">
                  <a:srgbClr val="000000">
                    <a:alpha val="43137"/>
                  </a:srgbClr>
                </a:outerShdw>
              </a:effectLst>
            </a:endParaRPr>
          </a:p>
        </p:txBody>
      </p:sp>
      <p:sp>
        <p:nvSpPr>
          <p:cNvPr id="368" name="object 368"/>
          <p:cNvSpPr txBox="1">
            <a:spLocks noGrp="1"/>
          </p:cNvSpPr>
          <p:nvPr>
            <p:ph type="title"/>
          </p:nvPr>
        </p:nvSpPr>
        <p:spPr>
          <a:xfrm>
            <a:off x="7492268" y="244880"/>
            <a:ext cx="2209800" cy="513080"/>
          </a:xfrm>
          <a:prstGeom prst="rect">
            <a:avLst/>
          </a:prstGeom>
        </p:spPr>
        <p:txBody>
          <a:bodyPr vert="horz" wrap="square" lIns="0" tIns="12700" rIns="0" bIns="0" rtlCol="0">
            <a:spAutoFit/>
          </a:bodyPr>
          <a:lstStyle/>
          <a:p>
            <a:pPr marL="12700">
              <a:lnSpc>
                <a:spcPct val="100000"/>
              </a:lnSpc>
              <a:spcBef>
                <a:spcPts val="100"/>
              </a:spcBef>
            </a:pPr>
            <a:r>
              <a:rPr spc="2014" smtClean="0"/>
              <a:t>•••••</a:t>
            </a:r>
            <a:endParaRPr spc="2014" dirty="0"/>
          </a:p>
        </p:txBody>
      </p:sp>
      <p:pic>
        <p:nvPicPr>
          <p:cNvPr id="369" name="object 369"/>
          <p:cNvPicPr/>
          <p:nvPr/>
        </p:nvPicPr>
        <p:blipFill>
          <a:blip r:embed="rId74" cstate="print"/>
          <a:stretch>
            <a:fillRect/>
          </a:stretch>
        </p:blipFill>
        <p:spPr>
          <a:xfrm>
            <a:off x="468008" y="576028"/>
            <a:ext cx="1187983" cy="1188008"/>
          </a:xfrm>
          <a:prstGeom prst="rect">
            <a:avLst/>
          </a:prstGeom>
        </p:spPr>
      </p:pic>
      <p:pic>
        <p:nvPicPr>
          <p:cNvPr id="305" name="図 304"/>
          <p:cNvPicPr>
            <a:picLocks noChangeAspect="1"/>
          </p:cNvPicPr>
          <p:nvPr/>
        </p:nvPicPr>
        <p:blipFill>
          <a:blip r:embed="rId75">
            <a:extLst>
              <a:ext uri="{28A0092B-C50C-407E-A947-70E740481C1C}">
                <a14:useLocalDpi xmlns:a14="http://schemas.microsoft.com/office/drawing/2010/main" val="0"/>
              </a:ext>
            </a:extLst>
          </a:blip>
          <a:stretch>
            <a:fillRect/>
          </a:stretch>
        </p:blipFill>
        <p:spPr>
          <a:xfrm>
            <a:off x="127932" y="2175595"/>
            <a:ext cx="5160551" cy="3830838"/>
          </a:xfrm>
          <a:prstGeom prst="rect">
            <a:avLst/>
          </a:prstGeom>
        </p:spPr>
      </p:pic>
      <p:pic>
        <p:nvPicPr>
          <p:cNvPr id="300" name="図 299"/>
          <p:cNvPicPr>
            <a:picLocks noChangeAspect="1"/>
          </p:cNvPicPr>
          <p:nvPr/>
        </p:nvPicPr>
        <p:blipFill>
          <a:blip r:embed="rId76" cstate="print">
            <a:extLst>
              <a:ext uri="{28A0092B-C50C-407E-A947-70E740481C1C}">
                <a14:useLocalDpi xmlns:a14="http://schemas.microsoft.com/office/drawing/2010/main" val="0"/>
              </a:ext>
            </a:extLst>
          </a:blip>
          <a:stretch>
            <a:fillRect/>
          </a:stretch>
        </p:blipFill>
        <p:spPr>
          <a:xfrm>
            <a:off x="10579645" y="8712086"/>
            <a:ext cx="1122721" cy="921780"/>
          </a:xfrm>
          <a:prstGeom prst="rect">
            <a:avLst/>
          </a:prstGeom>
        </p:spPr>
      </p:pic>
      <p:pic>
        <p:nvPicPr>
          <p:cNvPr id="309" name="図 308"/>
          <p:cNvPicPr>
            <a:picLocks noChangeAspect="1"/>
          </p:cNvPicPr>
          <p:nvPr/>
        </p:nvPicPr>
        <p:blipFill>
          <a:blip r:embed="rId77" cstate="print">
            <a:extLst>
              <a:ext uri="{28A0092B-C50C-407E-A947-70E740481C1C}">
                <a14:useLocalDpi xmlns:a14="http://schemas.microsoft.com/office/drawing/2010/main" val="0"/>
              </a:ext>
            </a:extLst>
          </a:blip>
          <a:stretch>
            <a:fillRect/>
          </a:stretch>
        </p:blipFill>
        <p:spPr>
          <a:xfrm>
            <a:off x="12060153" y="8705077"/>
            <a:ext cx="1137501" cy="902269"/>
          </a:xfrm>
          <a:prstGeom prst="rect">
            <a:avLst/>
          </a:prstGeom>
        </p:spPr>
      </p:pic>
      <p:pic>
        <p:nvPicPr>
          <p:cNvPr id="311" name="図 310"/>
          <p:cNvPicPr>
            <a:picLocks noChangeAspect="1"/>
          </p:cNvPicPr>
          <p:nvPr/>
        </p:nvPicPr>
        <p:blipFill>
          <a:blip r:embed="rId78" cstate="print">
            <a:extLst>
              <a:ext uri="{28A0092B-C50C-407E-A947-70E740481C1C}">
                <a14:useLocalDpi xmlns:a14="http://schemas.microsoft.com/office/drawing/2010/main" val="0"/>
              </a:ext>
            </a:extLst>
          </a:blip>
          <a:stretch>
            <a:fillRect/>
          </a:stretch>
        </p:blipFill>
        <p:spPr>
          <a:xfrm>
            <a:off x="13497506" y="8737646"/>
            <a:ext cx="1128951" cy="870659"/>
          </a:xfrm>
          <a:prstGeom prst="rect">
            <a:avLst/>
          </a:prstGeom>
        </p:spPr>
      </p:pic>
      <p:grpSp>
        <p:nvGrpSpPr>
          <p:cNvPr id="301" name="object 109"/>
          <p:cNvGrpSpPr/>
          <p:nvPr/>
        </p:nvGrpSpPr>
        <p:grpSpPr>
          <a:xfrm>
            <a:off x="12079786" y="9705264"/>
            <a:ext cx="560318" cy="191896"/>
            <a:chOff x="10332013" y="6336037"/>
            <a:chExt cx="612140" cy="216535"/>
          </a:xfrm>
        </p:grpSpPr>
        <p:sp>
          <p:nvSpPr>
            <p:cNvPr id="302" name="object 110"/>
            <p:cNvSpPr/>
            <p:nvPr/>
          </p:nvSpPr>
          <p:spPr>
            <a:xfrm>
              <a:off x="10332013" y="6336037"/>
              <a:ext cx="612140" cy="216535"/>
            </a:xfrm>
            <a:custGeom>
              <a:avLst/>
              <a:gdLst/>
              <a:ahLst/>
              <a:cxnLst/>
              <a:rect l="l" t="t" r="r" b="b"/>
              <a:pathLst>
                <a:path w="612140" h="216534">
                  <a:moveTo>
                    <a:pt x="540003" y="0"/>
                  </a:moveTo>
                  <a:lnTo>
                    <a:pt x="71996" y="0"/>
                  </a:lnTo>
                  <a:lnTo>
                    <a:pt x="44041" y="5680"/>
                  </a:lnTo>
                  <a:lnTo>
                    <a:pt x="21148" y="21148"/>
                  </a:lnTo>
                  <a:lnTo>
                    <a:pt x="5680" y="44041"/>
                  </a:lnTo>
                  <a:lnTo>
                    <a:pt x="0" y="71996"/>
                  </a:lnTo>
                  <a:lnTo>
                    <a:pt x="0" y="144017"/>
                  </a:lnTo>
                  <a:lnTo>
                    <a:pt x="5680" y="171973"/>
                  </a:lnTo>
                  <a:lnTo>
                    <a:pt x="21148" y="194865"/>
                  </a:lnTo>
                  <a:lnTo>
                    <a:pt x="44041" y="210333"/>
                  </a:lnTo>
                  <a:lnTo>
                    <a:pt x="71996" y="216014"/>
                  </a:lnTo>
                  <a:lnTo>
                    <a:pt x="540003" y="216014"/>
                  </a:lnTo>
                  <a:lnTo>
                    <a:pt x="567953" y="210333"/>
                  </a:lnTo>
                  <a:lnTo>
                    <a:pt x="590846" y="194865"/>
                  </a:lnTo>
                  <a:lnTo>
                    <a:pt x="606317" y="171973"/>
                  </a:lnTo>
                  <a:lnTo>
                    <a:pt x="612000" y="144017"/>
                  </a:lnTo>
                  <a:lnTo>
                    <a:pt x="612000" y="71996"/>
                  </a:lnTo>
                  <a:lnTo>
                    <a:pt x="606317" y="44041"/>
                  </a:lnTo>
                  <a:lnTo>
                    <a:pt x="590846" y="21148"/>
                  </a:lnTo>
                  <a:lnTo>
                    <a:pt x="567953" y="5680"/>
                  </a:lnTo>
                  <a:lnTo>
                    <a:pt x="540003" y="0"/>
                  </a:lnTo>
                  <a:close/>
                </a:path>
              </a:pathLst>
            </a:custGeom>
            <a:solidFill>
              <a:srgbClr val="920783"/>
            </a:solidFill>
          </p:spPr>
          <p:txBody>
            <a:bodyPr wrap="square" lIns="0" tIns="0" rIns="0" bIns="0" rtlCol="0"/>
            <a:lstStyle/>
            <a:p>
              <a:endParaRPr/>
            </a:p>
          </p:txBody>
        </p:sp>
        <p:pic>
          <p:nvPicPr>
            <p:cNvPr id="303" name="object 111"/>
            <p:cNvPicPr/>
            <p:nvPr/>
          </p:nvPicPr>
          <p:blipFill>
            <a:blip r:embed="rId35" cstate="print"/>
            <a:stretch>
              <a:fillRect/>
            </a:stretch>
          </p:blipFill>
          <p:spPr>
            <a:xfrm>
              <a:off x="10409101" y="6370110"/>
              <a:ext cx="452410" cy="144665"/>
            </a:xfrm>
            <a:prstGeom prst="rect">
              <a:avLst/>
            </a:prstGeom>
          </p:spPr>
        </p:pic>
      </p:grpSp>
      <p:grpSp>
        <p:nvGrpSpPr>
          <p:cNvPr id="312" name="object 109"/>
          <p:cNvGrpSpPr/>
          <p:nvPr/>
        </p:nvGrpSpPr>
        <p:grpSpPr>
          <a:xfrm>
            <a:off x="13507743" y="9706914"/>
            <a:ext cx="560318" cy="191896"/>
            <a:chOff x="10332013" y="6336037"/>
            <a:chExt cx="612140" cy="216535"/>
          </a:xfrm>
        </p:grpSpPr>
        <p:sp>
          <p:nvSpPr>
            <p:cNvPr id="313" name="object 110"/>
            <p:cNvSpPr/>
            <p:nvPr/>
          </p:nvSpPr>
          <p:spPr>
            <a:xfrm>
              <a:off x="10332013" y="6336037"/>
              <a:ext cx="612140" cy="216535"/>
            </a:xfrm>
            <a:custGeom>
              <a:avLst/>
              <a:gdLst/>
              <a:ahLst/>
              <a:cxnLst/>
              <a:rect l="l" t="t" r="r" b="b"/>
              <a:pathLst>
                <a:path w="612140" h="216534">
                  <a:moveTo>
                    <a:pt x="540003" y="0"/>
                  </a:moveTo>
                  <a:lnTo>
                    <a:pt x="71996" y="0"/>
                  </a:lnTo>
                  <a:lnTo>
                    <a:pt x="44041" y="5680"/>
                  </a:lnTo>
                  <a:lnTo>
                    <a:pt x="21148" y="21148"/>
                  </a:lnTo>
                  <a:lnTo>
                    <a:pt x="5680" y="44041"/>
                  </a:lnTo>
                  <a:lnTo>
                    <a:pt x="0" y="71996"/>
                  </a:lnTo>
                  <a:lnTo>
                    <a:pt x="0" y="144017"/>
                  </a:lnTo>
                  <a:lnTo>
                    <a:pt x="5680" y="171973"/>
                  </a:lnTo>
                  <a:lnTo>
                    <a:pt x="21148" y="194865"/>
                  </a:lnTo>
                  <a:lnTo>
                    <a:pt x="44041" y="210333"/>
                  </a:lnTo>
                  <a:lnTo>
                    <a:pt x="71996" y="216014"/>
                  </a:lnTo>
                  <a:lnTo>
                    <a:pt x="540003" y="216014"/>
                  </a:lnTo>
                  <a:lnTo>
                    <a:pt x="567953" y="210333"/>
                  </a:lnTo>
                  <a:lnTo>
                    <a:pt x="590846" y="194865"/>
                  </a:lnTo>
                  <a:lnTo>
                    <a:pt x="606317" y="171973"/>
                  </a:lnTo>
                  <a:lnTo>
                    <a:pt x="612000" y="144017"/>
                  </a:lnTo>
                  <a:lnTo>
                    <a:pt x="612000" y="71996"/>
                  </a:lnTo>
                  <a:lnTo>
                    <a:pt x="606317" y="44041"/>
                  </a:lnTo>
                  <a:lnTo>
                    <a:pt x="590846" y="21148"/>
                  </a:lnTo>
                  <a:lnTo>
                    <a:pt x="567953" y="5680"/>
                  </a:lnTo>
                  <a:lnTo>
                    <a:pt x="540003" y="0"/>
                  </a:lnTo>
                  <a:close/>
                </a:path>
              </a:pathLst>
            </a:custGeom>
            <a:solidFill>
              <a:srgbClr val="920783"/>
            </a:solidFill>
          </p:spPr>
          <p:txBody>
            <a:bodyPr wrap="square" lIns="0" tIns="0" rIns="0" bIns="0" rtlCol="0"/>
            <a:lstStyle/>
            <a:p>
              <a:endParaRPr/>
            </a:p>
          </p:txBody>
        </p:sp>
        <p:pic>
          <p:nvPicPr>
            <p:cNvPr id="314" name="object 111"/>
            <p:cNvPicPr/>
            <p:nvPr/>
          </p:nvPicPr>
          <p:blipFill>
            <a:blip r:embed="rId35" cstate="print"/>
            <a:stretch>
              <a:fillRect/>
            </a:stretch>
          </p:blipFill>
          <p:spPr>
            <a:xfrm>
              <a:off x="10409101" y="6370110"/>
              <a:ext cx="452410" cy="144665"/>
            </a:xfrm>
            <a:prstGeom prst="rect">
              <a:avLst/>
            </a:prstGeom>
          </p:spPr>
        </p:pic>
      </p:grpSp>
    </p:spTree>
    <p:extLst>
      <p:ext uri="{BB962C8B-B14F-4D97-AF65-F5344CB8AC3E}">
        <p14:creationId xmlns:p14="http://schemas.microsoft.com/office/powerpoint/2010/main" val="303715839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221815"/>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801</TotalTime>
  <Words>658</Words>
  <Application>Microsoft Office PowerPoint</Application>
  <PresentationFormat>ユーザー設定</PresentationFormat>
  <Paragraphs>191</Paragraphs>
  <Slides>2</Slides>
  <Notes>1</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2</vt:i4>
      </vt:variant>
    </vt:vector>
  </HeadingPairs>
  <TitlesOfParts>
    <vt:vector size="12" baseType="lpstr">
      <vt:lpstr>HGS明朝B</vt:lpstr>
      <vt:lpstr>Malgun Gothic</vt:lpstr>
      <vt:lpstr>Microsoft JhengHei</vt:lpstr>
      <vt:lpstr>Yu Gothic UI</vt:lpstr>
      <vt:lpstr>游ゴシック</vt:lpstr>
      <vt:lpstr>Arial</vt:lpstr>
      <vt:lpstr>Calibri</vt:lpstr>
      <vt:lpstr>Segoe UI Symbol</vt:lpstr>
      <vt:lpstr>Times New Roman</vt:lpstr>
      <vt:lpstr>Office Theme</vt:lpstr>
      <vt:lpstr>PowerPoint プレゼンテーション</vt:lpstr>
      <vt:lpst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R2年度リーフレット　メール用</dc:title>
  <dc:creator>user</dc:creator>
  <cp:lastModifiedBy>Windows User</cp:lastModifiedBy>
  <cp:revision>110</cp:revision>
  <cp:lastPrinted>2024-06-18T04:16:24Z</cp:lastPrinted>
  <dcterms:created xsi:type="dcterms:W3CDTF">2022-11-28T06:08:11Z</dcterms:created>
  <dcterms:modified xsi:type="dcterms:W3CDTF">2024-06-18T04:16:31Z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2019-09-17T00:00:00Z</vt:filetime>
  </property>
  <property fmtid="{D5CDD505-2E9C-101B-9397-08002B2CF9AE}" pid="3" name="Creator">
    <vt:lpwstr>Adobe Illustrator CC 2017 (Windows)</vt:lpwstr>
  </property>
  <property fmtid="{D5CDD505-2E9C-101B-9397-08002B2CF9AE}" pid="4" name="LastSaved">
    <vt:filetime>2022-11-28T00:00:00Z</vt:filetime>
  </property>
  <property fmtid="{D5CDD505-2E9C-101B-9397-08002B2CF9AE}" pid="5" name="Producer">
    <vt:lpwstr>Adobe PDF library 15.00</vt:lpwstr>
  </property>
</Properties>
</file>